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21" r:id="rId46"/>
    <p:sldId id="322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23" r:id="rId57"/>
    <p:sldId id="324" r:id="rId58"/>
    <p:sldId id="325" r:id="rId59"/>
    <p:sldId id="326" r:id="rId60"/>
    <p:sldId id="327" r:id="rId61"/>
    <p:sldId id="328" r:id="rId62"/>
    <p:sldId id="329" r:id="rId63"/>
  </p:sldIdLst>
  <p:sldSz cx="6858000" cy="9144000" type="screen4x3"/>
  <p:notesSz cx="9939338" cy="6807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6D6D"/>
    <a:srgbClr val="606060"/>
    <a:srgbClr val="0000FF"/>
    <a:srgbClr val="FFFFFF"/>
    <a:srgbClr val="00FFFF"/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30284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9698-EC41-431B-BDD2-A35C47E0EFD4}" type="datetimeFigureOut">
              <a:rPr lang="ko-KR" altLang="en-US" smtClean="0"/>
              <a:t>2023-09-13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30284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CD1C3-F94A-41ED-8C37-BD2B4E98EB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6138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0284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5B762-E248-4182-AFA8-DF1E3942EA2B}" type="datetimeFigureOut">
              <a:rPr lang="ko-KR" altLang="en-US" smtClean="0"/>
              <a:t>2023-09-13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08450" y="850900"/>
            <a:ext cx="17224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0284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E6915-BE2E-4398-B67B-83031FBBFB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916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48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68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16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740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038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256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26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8030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07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309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04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408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137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944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198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01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614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608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50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890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575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177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68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68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323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54818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917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405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227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257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615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9289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79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340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1791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668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821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954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4251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0547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971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5141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424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07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8913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7714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374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70213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4047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3391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488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2948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56320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6980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7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5647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7129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1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129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753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6915-BE2E-4398-B67B-83031FBBFB0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526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035143"/>
            <a:ext cx="6858000" cy="108855"/>
          </a:xfrm>
        </p:spPr>
        <p:txBody>
          <a:bodyPr/>
          <a:lstStyle>
            <a:lvl1pPr algn="ctr">
              <a:defRPr sz="1000" b="1"/>
            </a:lvl1pPr>
          </a:lstStyle>
          <a:p>
            <a:fld id="{70C8CCE1-A043-49A6-891B-3407FF5033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50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16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62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8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33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2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44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07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95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896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03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CCE1-A043-49A6-891B-3407FF503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55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6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1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4.jpe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7.jpeg"/><Relationship Id="rId5" Type="http://schemas.openxmlformats.org/officeDocument/2006/relationships/image" Target="../media/image80.jpeg"/><Relationship Id="rId10" Type="http://schemas.openxmlformats.org/officeDocument/2006/relationships/image" Target="../media/image6.jpeg"/><Relationship Id="rId4" Type="http://schemas.openxmlformats.org/officeDocument/2006/relationships/image" Target="../media/image79.jpe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6.jpeg"/><Relationship Id="rId5" Type="http://schemas.openxmlformats.org/officeDocument/2006/relationships/image" Target="../media/image87.jpeg"/><Relationship Id="rId10" Type="http://schemas.openxmlformats.org/officeDocument/2006/relationships/image" Target="../media/image5.jpeg"/><Relationship Id="rId4" Type="http://schemas.openxmlformats.org/officeDocument/2006/relationships/image" Target="../media/image86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11" Type="http://schemas.openxmlformats.org/officeDocument/2006/relationships/image" Target="../media/image1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.PN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6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11" Type="http://schemas.openxmlformats.org/officeDocument/2006/relationships/image" Target="../media/image1.PNG"/><Relationship Id="rId5" Type="http://schemas.openxmlformats.org/officeDocument/2006/relationships/image" Target="../media/image109.jpeg"/><Relationship Id="rId10" Type="http://schemas.openxmlformats.org/officeDocument/2006/relationships/image" Target="../media/image114.jpg"/><Relationship Id="rId4" Type="http://schemas.openxmlformats.org/officeDocument/2006/relationships/image" Target="../media/image108.jpg"/><Relationship Id="rId9" Type="http://schemas.openxmlformats.org/officeDocument/2006/relationships/image" Target="../media/image113.jpeg"/><Relationship Id="rId1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13" Type="http://schemas.openxmlformats.org/officeDocument/2006/relationships/image" Target="../media/image6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g"/><Relationship Id="rId11" Type="http://schemas.openxmlformats.org/officeDocument/2006/relationships/image" Target="../media/image1.PN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G"/><Relationship Id="rId9" Type="http://schemas.openxmlformats.org/officeDocument/2006/relationships/image" Target="../media/image121.jpeg"/><Relationship Id="rId1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6.jpeg"/><Relationship Id="rId3" Type="http://schemas.openxmlformats.org/officeDocument/2006/relationships/image" Target="../media/image123.jpg"/><Relationship Id="rId7" Type="http://schemas.openxmlformats.org/officeDocument/2006/relationships/image" Target="../media/image12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image" Target="../media/image1.PNG"/><Relationship Id="rId5" Type="http://schemas.openxmlformats.org/officeDocument/2006/relationships/image" Target="../media/image125.JP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G"/><Relationship Id="rId1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13" Type="http://schemas.openxmlformats.org/officeDocument/2006/relationships/image" Target="../media/image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11" Type="http://schemas.openxmlformats.org/officeDocument/2006/relationships/image" Target="../media/image1.PNG"/><Relationship Id="rId5" Type="http://schemas.openxmlformats.org/officeDocument/2006/relationships/image" Target="../media/image133.jpeg"/><Relationship Id="rId10" Type="http://schemas.openxmlformats.org/officeDocument/2006/relationships/image" Target="../media/image138.JP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6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11" Type="http://schemas.openxmlformats.org/officeDocument/2006/relationships/image" Target="../media/image1.PN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g"/><Relationship Id="rId9" Type="http://schemas.openxmlformats.org/officeDocument/2006/relationships/image" Target="../media/image145.jpeg"/><Relationship Id="rId1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6.jpeg"/><Relationship Id="rId5" Type="http://schemas.openxmlformats.org/officeDocument/2006/relationships/image" Target="../media/image6.jpeg"/><Relationship Id="rId10" Type="http://schemas.openxmlformats.org/officeDocument/2006/relationships/image" Target="../media/image15.jpeg"/><Relationship Id="rId4" Type="http://schemas.openxmlformats.org/officeDocument/2006/relationships/image" Target="../media/image5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3.jpeg"/><Relationship Id="rId3" Type="http://schemas.openxmlformats.org/officeDocument/2006/relationships/image" Target="../media/image147.jpeg"/><Relationship Id="rId7" Type="http://schemas.openxmlformats.org/officeDocument/2006/relationships/image" Target="../media/image151.JP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11" Type="http://schemas.openxmlformats.org/officeDocument/2006/relationships/image" Target="../media/image6.jpeg"/><Relationship Id="rId5" Type="http://schemas.openxmlformats.org/officeDocument/2006/relationships/image" Target="../media/image149.JPG"/><Relationship Id="rId10" Type="http://schemas.openxmlformats.org/officeDocument/2006/relationships/image" Target="../media/image5.jpeg"/><Relationship Id="rId4" Type="http://schemas.openxmlformats.org/officeDocument/2006/relationships/image" Target="../media/image148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0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11" Type="http://schemas.openxmlformats.org/officeDocument/2006/relationships/image" Target="../media/image7.jpeg"/><Relationship Id="rId5" Type="http://schemas.openxmlformats.org/officeDocument/2006/relationships/image" Target="../media/image156.jpeg"/><Relationship Id="rId10" Type="http://schemas.openxmlformats.org/officeDocument/2006/relationships/image" Target="../media/image6.jpeg"/><Relationship Id="rId4" Type="http://schemas.openxmlformats.org/officeDocument/2006/relationships/image" Target="../media/image155.jpeg"/><Relationship Id="rId9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11" Type="http://schemas.openxmlformats.org/officeDocument/2006/relationships/image" Target="../media/image6.jpeg"/><Relationship Id="rId5" Type="http://schemas.openxmlformats.org/officeDocument/2006/relationships/image" Target="../media/image163.jpg"/><Relationship Id="rId10" Type="http://schemas.openxmlformats.org/officeDocument/2006/relationships/image" Target="../media/image5.jpeg"/><Relationship Id="rId4" Type="http://schemas.openxmlformats.org/officeDocument/2006/relationships/image" Target="../media/image162.jpe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13" Type="http://schemas.openxmlformats.org/officeDocument/2006/relationships/image" Target="../media/image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g"/><Relationship Id="rId11" Type="http://schemas.openxmlformats.org/officeDocument/2006/relationships/image" Target="../media/image5.jpeg"/><Relationship Id="rId5" Type="http://schemas.openxmlformats.org/officeDocument/2006/relationships/image" Target="../media/image169.JPG"/><Relationship Id="rId10" Type="http://schemas.openxmlformats.org/officeDocument/2006/relationships/image" Target="../media/image1.PNG"/><Relationship Id="rId4" Type="http://schemas.openxmlformats.org/officeDocument/2006/relationships/image" Target="../media/image168.jpg"/><Relationship Id="rId9" Type="http://schemas.openxmlformats.org/officeDocument/2006/relationships/image" Target="../media/image173.jpeg"/><Relationship Id="rId14" Type="http://schemas.openxmlformats.org/officeDocument/2006/relationships/image" Target="../media/image17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7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11" Type="http://schemas.openxmlformats.org/officeDocument/2006/relationships/image" Target="../media/image5.jpeg"/><Relationship Id="rId5" Type="http://schemas.openxmlformats.org/officeDocument/2006/relationships/image" Target="../media/image177.jpeg"/><Relationship Id="rId10" Type="http://schemas.openxmlformats.org/officeDocument/2006/relationships/image" Target="../media/image1.PN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jpeg"/><Relationship Id="rId11" Type="http://schemas.openxmlformats.org/officeDocument/2006/relationships/image" Target="../media/image5.jpeg"/><Relationship Id="rId5" Type="http://schemas.openxmlformats.org/officeDocument/2006/relationships/image" Target="../media/image184.JPG"/><Relationship Id="rId10" Type="http://schemas.openxmlformats.org/officeDocument/2006/relationships/image" Target="../media/image1.PNG"/><Relationship Id="rId4" Type="http://schemas.openxmlformats.org/officeDocument/2006/relationships/image" Target="../media/image183.jpeg"/><Relationship Id="rId9" Type="http://schemas.openxmlformats.org/officeDocument/2006/relationships/image" Target="../media/image188.jpg"/><Relationship Id="rId14" Type="http://schemas.openxmlformats.org/officeDocument/2006/relationships/image" Target="../media/image1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6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11" Type="http://schemas.openxmlformats.org/officeDocument/2006/relationships/image" Target="../media/image1.PN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Relationship Id="rId1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5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5" Type="http://schemas.openxmlformats.org/officeDocument/2006/relationships/image" Target="../media/image7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Relationship Id="rId1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13" Type="http://schemas.openxmlformats.org/officeDocument/2006/relationships/image" Target="../media/image6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11" Type="http://schemas.openxmlformats.org/officeDocument/2006/relationships/image" Target="../media/image1.PNG"/><Relationship Id="rId5" Type="http://schemas.openxmlformats.org/officeDocument/2006/relationships/image" Target="../media/image209.jpeg"/><Relationship Id="rId10" Type="http://schemas.openxmlformats.org/officeDocument/2006/relationships/image" Target="../media/image214.jpg"/><Relationship Id="rId4" Type="http://schemas.openxmlformats.org/officeDocument/2006/relationships/image" Target="../media/image208.jpeg"/><Relationship Id="rId9" Type="http://schemas.openxmlformats.org/officeDocument/2006/relationships/image" Target="../media/image213.JPG"/><Relationship Id="rId1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g"/><Relationship Id="rId13" Type="http://schemas.openxmlformats.org/officeDocument/2006/relationships/image" Target="../media/image6.jpeg"/><Relationship Id="rId3" Type="http://schemas.openxmlformats.org/officeDocument/2006/relationships/image" Target="../media/image215.jpg"/><Relationship Id="rId7" Type="http://schemas.openxmlformats.org/officeDocument/2006/relationships/image" Target="../media/image219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jpeg"/><Relationship Id="rId11" Type="http://schemas.openxmlformats.org/officeDocument/2006/relationships/image" Target="../media/image1.PNG"/><Relationship Id="rId5" Type="http://schemas.openxmlformats.org/officeDocument/2006/relationships/image" Target="../media/image217.jpeg"/><Relationship Id="rId10" Type="http://schemas.openxmlformats.org/officeDocument/2006/relationships/image" Target="../media/image222.jpeg"/><Relationship Id="rId4" Type="http://schemas.openxmlformats.org/officeDocument/2006/relationships/image" Target="../media/image216.jpeg"/><Relationship Id="rId9" Type="http://schemas.openxmlformats.org/officeDocument/2006/relationships/image" Target="../media/image221.jpeg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6.jpeg"/><Relationship Id="rId3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24.jpeg"/><Relationship Id="rId5" Type="http://schemas.openxmlformats.org/officeDocument/2006/relationships/image" Target="../media/image1.PNG"/><Relationship Id="rId10" Type="http://schemas.openxmlformats.org/officeDocument/2006/relationships/image" Target="../media/image23.jpeg"/><Relationship Id="rId4" Type="http://schemas.openxmlformats.org/officeDocument/2006/relationships/image" Target="../media/image21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13" Type="http://schemas.openxmlformats.org/officeDocument/2006/relationships/image" Target="../media/image6.jpeg"/><Relationship Id="rId3" Type="http://schemas.openxmlformats.org/officeDocument/2006/relationships/image" Target="../media/image223.JPG"/><Relationship Id="rId7" Type="http://schemas.openxmlformats.org/officeDocument/2006/relationships/image" Target="../media/image22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jpeg"/><Relationship Id="rId11" Type="http://schemas.openxmlformats.org/officeDocument/2006/relationships/image" Target="../media/image1.PNG"/><Relationship Id="rId5" Type="http://schemas.openxmlformats.org/officeDocument/2006/relationships/image" Target="../media/image225.jpeg"/><Relationship Id="rId10" Type="http://schemas.openxmlformats.org/officeDocument/2006/relationships/image" Target="../media/image230.JP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Relationship Id="rId1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g"/><Relationship Id="rId5" Type="http://schemas.openxmlformats.org/officeDocument/2006/relationships/image" Target="../media/image233.jpeg"/><Relationship Id="rId10" Type="http://schemas.openxmlformats.org/officeDocument/2006/relationships/image" Target="../media/image7.jpeg"/><Relationship Id="rId4" Type="http://schemas.openxmlformats.org/officeDocument/2006/relationships/image" Target="../media/image232.jpeg"/><Relationship Id="rId9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G"/><Relationship Id="rId13" Type="http://schemas.openxmlformats.org/officeDocument/2006/relationships/image" Target="../media/image7.jpeg"/><Relationship Id="rId3" Type="http://schemas.openxmlformats.org/officeDocument/2006/relationships/image" Target="../media/image235.jpg"/><Relationship Id="rId7" Type="http://schemas.openxmlformats.org/officeDocument/2006/relationships/image" Target="../media/image239.JP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jpeg"/><Relationship Id="rId11" Type="http://schemas.openxmlformats.org/officeDocument/2006/relationships/image" Target="../media/image5.jpeg"/><Relationship Id="rId5" Type="http://schemas.openxmlformats.org/officeDocument/2006/relationships/image" Target="../media/image237.jpg"/><Relationship Id="rId10" Type="http://schemas.openxmlformats.org/officeDocument/2006/relationships/image" Target="../media/image1.PNG"/><Relationship Id="rId4" Type="http://schemas.openxmlformats.org/officeDocument/2006/relationships/image" Target="../media/image236.jpg"/><Relationship Id="rId9" Type="http://schemas.openxmlformats.org/officeDocument/2006/relationships/image" Target="../media/image241.jpg"/><Relationship Id="rId14" Type="http://schemas.openxmlformats.org/officeDocument/2006/relationships/image" Target="../media/image24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g"/><Relationship Id="rId13" Type="http://schemas.openxmlformats.org/officeDocument/2006/relationships/image" Target="../media/image6.jpeg"/><Relationship Id="rId3" Type="http://schemas.openxmlformats.org/officeDocument/2006/relationships/image" Target="../media/image243.jpeg"/><Relationship Id="rId7" Type="http://schemas.openxmlformats.org/officeDocument/2006/relationships/image" Target="../media/image247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jpeg"/><Relationship Id="rId11" Type="http://schemas.openxmlformats.org/officeDocument/2006/relationships/image" Target="../media/image1.PNG"/><Relationship Id="rId5" Type="http://schemas.openxmlformats.org/officeDocument/2006/relationships/image" Target="../media/image245.jpeg"/><Relationship Id="rId10" Type="http://schemas.openxmlformats.org/officeDocument/2006/relationships/image" Target="../media/image250.jpe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Relationship Id="rId1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13" Type="http://schemas.openxmlformats.org/officeDocument/2006/relationships/image" Target="../media/image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jpeg"/><Relationship Id="rId11" Type="http://schemas.openxmlformats.org/officeDocument/2006/relationships/image" Target="../media/image1.PNG"/><Relationship Id="rId5" Type="http://schemas.openxmlformats.org/officeDocument/2006/relationships/image" Target="../media/image253.jpeg"/><Relationship Id="rId10" Type="http://schemas.openxmlformats.org/officeDocument/2006/relationships/image" Target="../media/image258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Relationship Id="rId1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13" Type="http://schemas.openxmlformats.org/officeDocument/2006/relationships/image" Target="../media/image6.jpeg"/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jpeg"/><Relationship Id="rId11" Type="http://schemas.openxmlformats.org/officeDocument/2006/relationships/image" Target="../media/image1.PNG"/><Relationship Id="rId5" Type="http://schemas.openxmlformats.org/officeDocument/2006/relationships/image" Target="../media/image261.png"/><Relationship Id="rId10" Type="http://schemas.openxmlformats.org/officeDocument/2006/relationships/image" Target="../media/image266.jpeg"/><Relationship Id="rId4" Type="http://schemas.openxmlformats.org/officeDocument/2006/relationships/image" Target="../media/image260.JPG"/><Relationship Id="rId9" Type="http://schemas.openxmlformats.org/officeDocument/2006/relationships/image" Target="../media/image265.JPG"/><Relationship Id="rId1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6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jpeg"/><Relationship Id="rId11" Type="http://schemas.openxmlformats.org/officeDocument/2006/relationships/image" Target="../media/image1.PNG"/><Relationship Id="rId5" Type="http://schemas.openxmlformats.org/officeDocument/2006/relationships/image" Target="../media/image269.jpeg"/><Relationship Id="rId10" Type="http://schemas.openxmlformats.org/officeDocument/2006/relationships/image" Target="../media/image274.jpeg"/><Relationship Id="rId4" Type="http://schemas.openxmlformats.org/officeDocument/2006/relationships/image" Target="../media/image268.jpeg"/><Relationship Id="rId9" Type="http://schemas.openxmlformats.org/officeDocument/2006/relationships/image" Target="../media/image273.jpeg"/><Relationship Id="rId1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13" Type="http://schemas.openxmlformats.org/officeDocument/2006/relationships/image" Target="../media/image6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G"/><Relationship Id="rId11" Type="http://schemas.openxmlformats.org/officeDocument/2006/relationships/image" Target="../media/image1.PNG"/><Relationship Id="rId5" Type="http://schemas.openxmlformats.org/officeDocument/2006/relationships/image" Target="../media/image277.JPG"/><Relationship Id="rId10" Type="http://schemas.openxmlformats.org/officeDocument/2006/relationships/image" Target="../media/image282.jpg"/><Relationship Id="rId4" Type="http://schemas.openxmlformats.org/officeDocument/2006/relationships/image" Target="../media/image276.jpg"/><Relationship Id="rId9" Type="http://schemas.openxmlformats.org/officeDocument/2006/relationships/image" Target="../media/image281.JPG"/><Relationship Id="rId1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openxmlformats.org/officeDocument/2006/relationships/image" Target="../media/image6.jpe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jpg"/><Relationship Id="rId11" Type="http://schemas.openxmlformats.org/officeDocument/2006/relationships/image" Target="../media/image1.PNG"/><Relationship Id="rId5" Type="http://schemas.openxmlformats.org/officeDocument/2006/relationships/image" Target="../media/image285.jpeg"/><Relationship Id="rId10" Type="http://schemas.openxmlformats.org/officeDocument/2006/relationships/image" Target="../media/image290.jpeg"/><Relationship Id="rId4" Type="http://schemas.openxmlformats.org/officeDocument/2006/relationships/image" Target="../media/image284.jpeg"/><Relationship Id="rId9" Type="http://schemas.openxmlformats.org/officeDocument/2006/relationships/image" Target="../media/image289.jpeg"/><Relationship Id="rId1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jpg"/><Relationship Id="rId13" Type="http://schemas.openxmlformats.org/officeDocument/2006/relationships/image" Target="../media/image6.jpeg"/><Relationship Id="rId3" Type="http://schemas.openxmlformats.org/officeDocument/2006/relationships/image" Target="../media/image291.jpeg"/><Relationship Id="rId7" Type="http://schemas.openxmlformats.org/officeDocument/2006/relationships/image" Target="../media/image295.JP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.jpeg"/><Relationship Id="rId11" Type="http://schemas.openxmlformats.org/officeDocument/2006/relationships/image" Target="../media/image1.PNG"/><Relationship Id="rId5" Type="http://schemas.openxmlformats.org/officeDocument/2006/relationships/image" Target="../media/image293.jpeg"/><Relationship Id="rId10" Type="http://schemas.openxmlformats.org/officeDocument/2006/relationships/image" Target="../media/image298.jpeg"/><Relationship Id="rId4" Type="http://schemas.openxmlformats.org/officeDocument/2006/relationships/image" Target="../media/image292.jpeg"/><Relationship Id="rId9" Type="http://schemas.openxmlformats.org/officeDocument/2006/relationships/image" Target="../media/image297.jpeg"/><Relationship Id="rId1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2.jpeg"/><Relationship Id="rId5" Type="http://schemas.openxmlformats.org/officeDocument/2006/relationships/image" Target="../media/image1.PNG"/><Relationship Id="rId10" Type="http://schemas.openxmlformats.org/officeDocument/2006/relationships/image" Target="../media/image31.jpeg"/><Relationship Id="rId4" Type="http://schemas.openxmlformats.org/officeDocument/2006/relationships/image" Target="../media/image29.jpeg"/><Relationship Id="rId9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JPG"/><Relationship Id="rId13" Type="http://schemas.openxmlformats.org/officeDocument/2006/relationships/image" Target="../media/image6.jpeg"/><Relationship Id="rId3" Type="http://schemas.openxmlformats.org/officeDocument/2006/relationships/image" Target="../media/image299.jpeg"/><Relationship Id="rId7" Type="http://schemas.openxmlformats.org/officeDocument/2006/relationships/image" Target="../media/image303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JPG"/><Relationship Id="rId11" Type="http://schemas.openxmlformats.org/officeDocument/2006/relationships/image" Target="../media/image1.PNG"/><Relationship Id="rId5" Type="http://schemas.openxmlformats.org/officeDocument/2006/relationships/image" Target="../media/image301.JPG"/><Relationship Id="rId10" Type="http://schemas.openxmlformats.org/officeDocument/2006/relationships/image" Target="../media/image306.jpeg"/><Relationship Id="rId4" Type="http://schemas.openxmlformats.org/officeDocument/2006/relationships/image" Target="../media/image300.jpeg"/><Relationship Id="rId9" Type="http://schemas.openxmlformats.org/officeDocument/2006/relationships/image" Target="../media/image305.jpeg"/><Relationship Id="rId1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G"/><Relationship Id="rId13" Type="http://schemas.openxmlformats.org/officeDocument/2006/relationships/image" Target="../media/image1.PNG"/><Relationship Id="rId3" Type="http://schemas.openxmlformats.org/officeDocument/2006/relationships/image" Target="../media/image307.jpeg"/><Relationship Id="rId7" Type="http://schemas.openxmlformats.org/officeDocument/2006/relationships/image" Target="../media/image311.jpeg"/><Relationship Id="rId12" Type="http://schemas.openxmlformats.org/officeDocument/2006/relationships/image" Target="../media/image316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jpeg"/><Relationship Id="rId11" Type="http://schemas.openxmlformats.org/officeDocument/2006/relationships/image" Target="../media/image315.jpeg"/><Relationship Id="rId5" Type="http://schemas.openxmlformats.org/officeDocument/2006/relationships/image" Target="../media/image309.jpeg"/><Relationship Id="rId15" Type="http://schemas.openxmlformats.org/officeDocument/2006/relationships/image" Target="../media/image6.jpeg"/><Relationship Id="rId10" Type="http://schemas.openxmlformats.org/officeDocument/2006/relationships/image" Target="../media/image314.jpeg"/><Relationship Id="rId4" Type="http://schemas.openxmlformats.org/officeDocument/2006/relationships/image" Target="../media/image308.JPG"/><Relationship Id="rId9" Type="http://schemas.openxmlformats.org/officeDocument/2006/relationships/image" Target="../media/image313.jpeg"/><Relationship Id="rId1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13" Type="http://schemas.openxmlformats.org/officeDocument/2006/relationships/image" Target="../media/image6.jpeg"/><Relationship Id="rId3" Type="http://schemas.openxmlformats.org/officeDocument/2006/relationships/image" Target="../media/image317.jpeg"/><Relationship Id="rId7" Type="http://schemas.openxmlformats.org/officeDocument/2006/relationships/image" Target="../media/image32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jpeg"/><Relationship Id="rId11" Type="http://schemas.openxmlformats.org/officeDocument/2006/relationships/image" Target="../media/image1.PNG"/><Relationship Id="rId5" Type="http://schemas.openxmlformats.org/officeDocument/2006/relationships/image" Target="../media/image319.jpeg"/><Relationship Id="rId10" Type="http://schemas.openxmlformats.org/officeDocument/2006/relationships/image" Target="../media/image324.jpeg"/><Relationship Id="rId4" Type="http://schemas.openxmlformats.org/officeDocument/2006/relationships/image" Target="../media/image318.jpeg"/><Relationship Id="rId9" Type="http://schemas.openxmlformats.org/officeDocument/2006/relationships/image" Target="../media/image323.jpeg"/><Relationship Id="rId1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eg"/><Relationship Id="rId13" Type="http://schemas.openxmlformats.org/officeDocument/2006/relationships/image" Target="../media/image6.jpeg"/><Relationship Id="rId3" Type="http://schemas.openxmlformats.org/officeDocument/2006/relationships/image" Target="../media/image325.jpeg"/><Relationship Id="rId7" Type="http://schemas.openxmlformats.org/officeDocument/2006/relationships/image" Target="../media/image329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jpeg"/><Relationship Id="rId11" Type="http://schemas.openxmlformats.org/officeDocument/2006/relationships/image" Target="../media/image1.PNG"/><Relationship Id="rId5" Type="http://schemas.openxmlformats.org/officeDocument/2006/relationships/image" Target="../media/image327.jpeg"/><Relationship Id="rId10" Type="http://schemas.openxmlformats.org/officeDocument/2006/relationships/image" Target="../media/image332.jpeg"/><Relationship Id="rId4" Type="http://schemas.openxmlformats.org/officeDocument/2006/relationships/image" Target="../media/image326.jpeg"/><Relationship Id="rId9" Type="http://schemas.openxmlformats.org/officeDocument/2006/relationships/image" Target="../media/image331.jpeg"/><Relationship Id="rId1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jpeg"/><Relationship Id="rId13" Type="http://schemas.openxmlformats.org/officeDocument/2006/relationships/image" Target="../media/image6.jpeg"/><Relationship Id="rId3" Type="http://schemas.openxmlformats.org/officeDocument/2006/relationships/image" Target="../media/image333.jpeg"/><Relationship Id="rId7" Type="http://schemas.openxmlformats.org/officeDocument/2006/relationships/image" Target="../media/image33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jpeg"/><Relationship Id="rId11" Type="http://schemas.openxmlformats.org/officeDocument/2006/relationships/image" Target="../media/image1.PNG"/><Relationship Id="rId5" Type="http://schemas.openxmlformats.org/officeDocument/2006/relationships/image" Target="../media/image335.jpeg"/><Relationship Id="rId10" Type="http://schemas.openxmlformats.org/officeDocument/2006/relationships/image" Target="../media/image340.jpeg"/><Relationship Id="rId4" Type="http://schemas.openxmlformats.org/officeDocument/2006/relationships/image" Target="../media/image334.jpeg"/><Relationship Id="rId9" Type="http://schemas.openxmlformats.org/officeDocument/2006/relationships/image" Target="../media/image339.jpeg"/><Relationship Id="rId1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JPG"/><Relationship Id="rId13" Type="http://schemas.openxmlformats.org/officeDocument/2006/relationships/image" Target="../media/image1.PNG"/><Relationship Id="rId3" Type="http://schemas.openxmlformats.org/officeDocument/2006/relationships/image" Target="../media/image341.jpeg"/><Relationship Id="rId7" Type="http://schemas.openxmlformats.org/officeDocument/2006/relationships/image" Target="../media/image345.jpeg"/><Relationship Id="rId12" Type="http://schemas.openxmlformats.org/officeDocument/2006/relationships/image" Target="../media/image350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4.jpeg"/><Relationship Id="rId11" Type="http://schemas.openxmlformats.org/officeDocument/2006/relationships/image" Target="../media/image349.jpeg"/><Relationship Id="rId5" Type="http://schemas.openxmlformats.org/officeDocument/2006/relationships/image" Target="../media/image343.jpg"/><Relationship Id="rId15" Type="http://schemas.openxmlformats.org/officeDocument/2006/relationships/image" Target="../media/image6.jpeg"/><Relationship Id="rId10" Type="http://schemas.openxmlformats.org/officeDocument/2006/relationships/image" Target="../media/image348.jpeg"/><Relationship Id="rId4" Type="http://schemas.openxmlformats.org/officeDocument/2006/relationships/image" Target="../media/image342.jpeg"/><Relationship Id="rId9" Type="http://schemas.openxmlformats.org/officeDocument/2006/relationships/image" Target="../media/image347.JPG"/><Relationship Id="rId1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G"/><Relationship Id="rId13" Type="http://schemas.openxmlformats.org/officeDocument/2006/relationships/image" Target="../media/image6.jpeg"/><Relationship Id="rId3" Type="http://schemas.openxmlformats.org/officeDocument/2006/relationships/image" Target="../media/image351.jpeg"/><Relationship Id="rId7" Type="http://schemas.openxmlformats.org/officeDocument/2006/relationships/image" Target="../media/image355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4.jpeg"/><Relationship Id="rId11" Type="http://schemas.openxmlformats.org/officeDocument/2006/relationships/image" Target="../media/image1.PNG"/><Relationship Id="rId5" Type="http://schemas.openxmlformats.org/officeDocument/2006/relationships/image" Target="../media/image353.jpg"/><Relationship Id="rId10" Type="http://schemas.openxmlformats.org/officeDocument/2006/relationships/image" Target="../media/image358.jpeg"/><Relationship Id="rId4" Type="http://schemas.openxmlformats.org/officeDocument/2006/relationships/image" Target="../media/image352.jpeg"/><Relationship Id="rId9" Type="http://schemas.openxmlformats.org/officeDocument/2006/relationships/image" Target="../media/image357.jpeg"/><Relationship Id="rId1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jpeg"/><Relationship Id="rId13" Type="http://schemas.openxmlformats.org/officeDocument/2006/relationships/image" Target="../media/image7.jpeg"/><Relationship Id="rId3" Type="http://schemas.openxmlformats.org/officeDocument/2006/relationships/image" Target="../media/image359.jpeg"/><Relationship Id="rId7" Type="http://schemas.openxmlformats.org/officeDocument/2006/relationships/image" Target="../media/image363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jpeg"/><Relationship Id="rId11" Type="http://schemas.openxmlformats.org/officeDocument/2006/relationships/image" Target="../media/image5.jpeg"/><Relationship Id="rId5" Type="http://schemas.openxmlformats.org/officeDocument/2006/relationships/image" Target="../media/image361.jpeg"/><Relationship Id="rId10" Type="http://schemas.openxmlformats.org/officeDocument/2006/relationships/image" Target="../media/image1.PNG"/><Relationship Id="rId4" Type="http://schemas.openxmlformats.org/officeDocument/2006/relationships/image" Target="../media/image360.jpeg"/><Relationship Id="rId9" Type="http://schemas.openxmlformats.org/officeDocument/2006/relationships/image" Target="../media/image365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jpeg"/><Relationship Id="rId13" Type="http://schemas.openxmlformats.org/officeDocument/2006/relationships/image" Target="../media/image6.jpeg"/><Relationship Id="rId3" Type="http://schemas.openxmlformats.org/officeDocument/2006/relationships/image" Target="../media/image366.jpeg"/><Relationship Id="rId7" Type="http://schemas.openxmlformats.org/officeDocument/2006/relationships/image" Target="../media/image370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9.jpeg"/><Relationship Id="rId11" Type="http://schemas.openxmlformats.org/officeDocument/2006/relationships/image" Target="../media/image1.PNG"/><Relationship Id="rId5" Type="http://schemas.openxmlformats.org/officeDocument/2006/relationships/image" Target="../media/image368.jpeg"/><Relationship Id="rId10" Type="http://schemas.openxmlformats.org/officeDocument/2006/relationships/image" Target="../media/image373.jpeg"/><Relationship Id="rId4" Type="http://schemas.openxmlformats.org/officeDocument/2006/relationships/image" Target="../media/image367.jpg"/><Relationship Id="rId9" Type="http://schemas.openxmlformats.org/officeDocument/2006/relationships/image" Target="../media/image372.jpeg"/><Relationship Id="rId1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eg"/><Relationship Id="rId13" Type="http://schemas.openxmlformats.org/officeDocument/2006/relationships/image" Target="../media/image6.jpeg"/><Relationship Id="rId3" Type="http://schemas.openxmlformats.org/officeDocument/2006/relationships/image" Target="../media/image374.jpeg"/><Relationship Id="rId7" Type="http://schemas.openxmlformats.org/officeDocument/2006/relationships/image" Target="../media/image378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jpeg"/><Relationship Id="rId11" Type="http://schemas.openxmlformats.org/officeDocument/2006/relationships/image" Target="../media/image1.PNG"/><Relationship Id="rId5" Type="http://schemas.openxmlformats.org/officeDocument/2006/relationships/image" Target="../media/image376.jpeg"/><Relationship Id="rId10" Type="http://schemas.openxmlformats.org/officeDocument/2006/relationships/image" Target="../media/image381.jpeg"/><Relationship Id="rId4" Type="http://schemas.openxmlformats.org/officeDocument/2006/relationships/image" Target="../media/image375.jpeg"/><Relationship Id="rId9" Type="http://schemas.openxmlformats.org/officeDocument/2006/relationships/image" Target="../media/image380.JPG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37.jpeg"/><Relationship Id="rId5" Type="http://schemas.openxmlformats.org/officeDocument/2006/relationships/image" Target="../media/image35.jpg"/><Relationship Id="rId10" Type="http://schemas.openxmlformats.org/officeDocument/2006/relationships/image" Target="../media/image7.jpeg"/><Relationship Id="rId4" Type="http://schemas.openxmlformats.org/officeDocument/2006/relationships/image" Target="../media/image34.jpeg"/><Relationship Id="rId9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eg"/><Relationship Id="rId13" Type="http://schemas.openxmlformats.org/officeDocument/2006/relationships/image" Target="../media/image6.jpeg"/><Relationship Id="rId3" Type="http://schemas.openxmlformats.org/officeDocument/2006/relationships/image" Target="../media/image382.jpeg"/><Relationship Id="rId7" Type="http://schemas.openxmlformats.org/officeDocument/2006/relationships/image" Target="../media/image386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5.jpg"/><Relationship Id="rId11" Type="http://schemas.openxmlformats.org/officeDocument/2006/relationships/image" Target="../media/image1.PNG"/><Relationship Id="rId5" Type="http://schemas.openxmlformats.org/officeDocument/2006/relationships/image" Target="../media/image384.jpeg"/><Relationship Id="rId10" Type="http://schemas.openxmlformats.org/officeDocument/2006/relationships/image" Target="../media/image389.jpeg"/><Relationship Id="rId4" Type="http://schemas.openxmlformats.org/officeDocument/2006/relationships/image" Target="../media/image383.jpeg"/><Relationship Id="rId9" Type="http://schemas.openxmlformats.org/officeDocument/2006/relationships/image" Target="../media/image388.JPG"/><Relationship Id="rId1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jpeg"/><Relationship Id="rId3" Type="http://schemas.openxmlformats.org/officeDocument/2006/relationships/image" Target="../media/image390.jpeg"/><Relationship Id="rId7" Type="http://schemas.openxmlformats.org/officeDocument/2006/relationships/image" Target="../media/image394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3.jpeg"/><Relationship Id="rId11" Type="http://schemas.openxmlformats.org/officeDocument/2006/relationships/image" Target="../media/image6.jpeg"/><Relationship Id="rId5" Type="http://schemas.openxmlformats.org/officeDocument/2006/relationships/image" Target="../media/image392.jpeg"/><Relationship Id="rId10" Type="http://schemas.openxmlformats.org/officeDocument/2006/relationships/image" Target="../media/image5.jpeg"/><Relationship Id="rId4" Type="http://schemas.openxmlformats.org/officeDocument/2006/relationships/image" Target="../media/image391.jpeg"/><Relationship Id="rId9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jpeg"/><Relationship Id="rId13" Type="http://schemas.openxmlformats.org/officeDocument/2006/relationships/image" Target="../media/image6.jpeg"/><Relationship Id="rId3" Type="http://schemas.openxmlformats.org/officeDocument/2006/relationships/image" Target="../media/image396.jpeg"/><Relationship Id="rId7" Type="http://schemas.openxmlformats.org/officeDocument/2006/relationships/image" Target="../media/image400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9.jpeg"/><Relationship Id="rId11" Type="http://schemas.openxmlformats.org/officeDocument/2006/relationships/image" Target="../media/image1.PNG"/><Relationship Id="rId5" Type="http://schemas.openxmlformats.org/officeDocument/2006/relationships/image" Target="../media/image398.jpeg"/><Relationship Id="rId10" Type="http://schemas.openxmlformats.org/officeDocument/2006/relationships/image" Target="../media/image403.jpeg"/><Relationship Id="rId4" Type="http://schemas.openxmlformats.org/officeDocument/2006/relationships/image" Target="../media/image397.jpeg"/><Relationship Id="rId9" Type="http://schemas.openxmlformats.org/officeDocument/2006/relationships/image" Target="../media/image402.jpeg"/><Relationship Id="rId1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4.jpeg"/><Relationship Id="rId7" Type="http://schemas.openxmlformats.org/officeDocument/2006/relationships/image" Target="../media/image40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7.jpeg"/><Relationship Id="rId11" Type="http://schemas.openxmlformats.org/officeDocument/2006/relationships/image" Target="../media/image7.jpeg"/><Relationship Id="rId5" Type="http://schemas.openxmlformats.org/officeDocument/2006/relationships/image" Target="../media/image406.jpeg"/><Relationship Id="rId10" Type="http://schemas.openxmlformats.org/officeDocument/2006/relationships/image" Target="../media/image6.jpeg"/><Relationship Id="rId4" Type="http://schemas.openxmlformats.org/officeDocument/2006/relationships/image" Target="../media/image405.jpeg"/><Relationship Id="rId9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jpeg"/><Relationship Id="rId13" Type="http://schemas.openxmlformats.org/officeDocument/2006/relationships/image" Target="../media/image7.jpeg"/><Relationship Id="rId3" Type="http://schemas.openxmlformats.org/officeDocument/2006/relationships/image" Target="../media/image409.jpeg"/><Relationship Id="rId7" Type="http://schemas.openxmlformats.org/officeDocument/2006/relationships/image" Target="../media/image413.gif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2.jpeg"/><Relationship Id="rId11" Type="http://schemas.openxmlformats.org/officeDocument/2006/relationships/image" Target="../media/image5.jpeg"/><Relationship Id="rId5" Type="http://schemas.openxmlformats.org/officeDocument/2006/relationships/image" Target="../media/image411.jpeg"/><Relationship Id="rId10" Type="http://schemas.openxmlformats.org/officeDocument/2006/relationships/image" Target="../media/image1.PNG"/><Relationship Id="rId4" Type="http://schemas.openxmlformats.org/officeDocument/2006/relationships/image" Target="../media/image410.jpeg"/><Relationship Id="rId9" Type="http://schemas.openxmlformats.org/officeDocument/2006/relationships/image" Target="../media/image415.jpeg"/><Relationship Id="rId14" Type="http://schemas.openxmlformats.org/officeDocument/2006/relationships/image" Target="../media/image41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jpeg"/><Relationship Id="rId13" Type="http://schemas.openxmlformats.org/officeDocument/2006/relationships/image" Target="../media/image6.jpeg"/><Relationship Id="rId3" Type="http://schemas.openxmlformats.org/officeDocument/2006/relationships/image" Target="../media/image417.jpeg"/><Relationship Id="rId7" Type="http://schemas.openxmlformats.org/officeDocument/2006/relationships/image" Target="../media/image42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jpg"/><Relationship Id="rId11" Type="http://schemas.openxmlformats.org/officeDocument/2006/relationships/image" Target="../media/image1.PNG"/><Relationship Id="rId5" Type="http://schemas.openxmlformats.org/officeDocument/2006/relationships/image" Target="../media/image419.jpeg"/><Relationship Id="rId10" Type="http://schemas.openxmlformats.org/officeDocument/2006/relationships/image" Target="../media/image424.jpeg"/><Relationship Id="rId4" Type="http://schemas.openxmlformats.org/officeDocument/2006/relationships/image" Target="../media/image418.jpeg"/><Relationship Id="rId9" Type="http://schemas.openxmlformats.org/officeDocument/2006/relationships/image" Target="../media/image423.jpeg"/><Relationship Id="rId1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13" Type="http://schemas.openxmlformats.org/officeDocument/2006/relationships/image" Target="../media/image7.jpeg"/><Relationship Id="rId3" Type="http://schemas.openxmlformats.org/officeDocument/2006/relationships/image" Target="../media/image425.jpeg"/><Relationship Id="rId7" Type="http://schemas.openxmlformats.org/officeDocument/2006/relationships/image" Target="../media/image429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8.jpeg"/><Relationship Id="rId11" Type="http://schemas.openxmlformats.org/officeDocument/2006/relationships/image" Target="../media/image5.jpeg"/><Relationship Id="rId5" Type="http://schemas.openxmlformats.org/officeDocument/2006/relationships/image" Target="../media/image427.jpeg"/><Relationship Id="rId10" Type="http://schemas.openxmlformats.org/officeDocument/2006/relationships/image" Target="../media/image1.PNG"/><Relationship Id="rId4" Type="http://schemas.openxmlformats.org/officeDocument/2006/relationships/image" Target="../media/image426.jpeg"/><Relationship Id="rId9" Type="http://schemas.openxmlformats.org/officeDocument/2006/relationships/image" Target="../media/image431.jpeg"/><Relationship Id="rId14" Type="http://schemas.openxmlformats.org/officeDocument/2006/relationships/image" Target="../media/image43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jpg"/><Relationship Id="rId13" Type="http://schemas.openxmlformats.org/officeDocument/2006/relationships/image" Target="../media/image6.jpeg"/><Relationship Id="rId3" Type="http://schemas.openxmlformats.org/officeDocument/2006/relationships/image" Target="../media/image433.jpeg"/><Relationship Id="rId7" Type="http://schemas.openxmlformats.org/officeDocument/2006/relationships/image" Target="../media/image43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6.jpeg"/><Relationship Id="rId11" Type="http://schemas.openxmlformats.org/officeDocument/2006/relationships/image" Target="../media/image1.PNG"/><Relationship Id="rId5" Type="http://schemas.openxmlformats.org/officeDocument/2006/relationships/image" Target="../media/image435.jpeg"/><Relationship Id="rId10" Type="http://schemas.openxmlformats.org/officeDocument/2006/relationships/image" Target="../media/image440.jpeg"/><Relationship Id="rId4" Type="http://schemas.openxmlformats.org/officeDocument/2006/relationships/image" Target="../media/image434.jpeg"/><Relationship Id="rId9" Type="http://schemas.openxmlformats.org/officeDocument/2006/relationships/image" Target="../media/image439.jpeg"/><Relationship Id="rId1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jpeg"/><Relationship Id="rId13" Type="http://schemas.openxmlformats.org/officeDocument/2006/relationships/image" Target="../media/image6.jpeg"/><Relationship Id="rId3" Type="http://schemas.openxmlformats.org/officeDocument/2006/relationships/image" Target="../media/image441.jpeg"/><Relationship Id="rId7" Type="http://schemas.openxmlformats.org/officeDocument/2006/relationships/image" Target="../media/image445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4.jpeg"/><Relationship Id="rId11" Type="http://schemas.openxmlformats.org/officeDocument/2006/relationships/image" Target="../media/image1.PNG"/><Relationship Id="rId5" Type="http://schemas.openxmlformats.org/officeDocument/2006/relationships/image" Target="../media/image443.jpeg"/><Relationship Id="rId10" Type="http://schemas.openxmlformats.org/officeDocument/2006/relationships/image" Target="../media/image448.jpeg"/><Relationship Id="rId4" Type="http://schemas.openxmlformats.org/officeDocument/2006/relationships/image" Target="../media/image442.jpeg"/><Relationship Id="rId9" Type="http://schemas.openxmlformats.org/officeDocument/2006/relationships/image" Target="../media/image447.jpeg"/><Relationship Id="rId14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jpeg"/><Relationship Id="rId13" Type="http://schemas.openxmlformats.org/officeDocument/2006/relationships/image" Target="../media/image6.jpeg"/><Relationship Id="rId3" Type="http://schemas.openxmlformats.org/officeDocument/2006/relationships/image" Target="../media/image449.jpeg"/><Relationship Id="rId7" Type="http://schemas.openxmlformats.org/officeDocument/2006/relationships/image" Target="../media/image453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2.jpeg"/><Relationship Id="rId11" Type="http://schemas.openxmlformats.org/officeDocument/2006/relationships/image" Target="../media/image1.PNG"/><Relationship Id="rId5" Type="http://schemas.openxmlformats.org/officeDocument/2006/relationships/image" Target="../media/image451.jpeg"/><Relationship Id="rId10" Type="http://schemas.openxmlformats.org/officeDocument/2006/relationships/image" Target="../media/image456.jpeg"/><Relationship Id="rId4" Type="http://schemas.openxmlformats.org/officeDocument/2006/relationships/image" Target="../media/image450.jpeg"/><Relationship Id="rId9" Type="http://schemas.openxmlformats.org/officeDocument/2006/relationships/image" Target="../media/image455.jpeg"/><Relationship Id="rId1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4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7.jpeg"/><Relationship Id="rId5" Type="http://schemas.openxmlformats.org/officeDocument/2006/relationships/image" Target="../media/image40.jpeg"/><Relationship Id="rId10" Type="http://schemas.openxmlformats.org/officeDocument/2006/relationships/image" Target="../media/image6.jpeg"/><Relationship Id="rId4" Type="http://schemas.openxmlformats.org/officeDocument/2006/relationships/image" Target="../media/image39.jpeg"/><Relationship Id="rId9" Type="http://schemas.openxmlformats.org/officeDocument/2006/relationships/image" Target="../media/image5.jpeg"/><Relationship Id="rId14" Type="http://schemas.openxmlformats.org/officeDocument/2006/relationships/image" Target="../media/image4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jpeg"/><Relationship Id="rId13" Type="http://schemas.openxmlformats.org/officeDocument/2006/relationships/image" Target="../media/image6.jpeg"/><Relationship Id="rId3" Type="http://schemas.openxmlformats.org/officeDocument/2006/relationships/image" Target="../media/image457.jpeg"/><Relationship Id="rId7" Type="http://schemas.openxmlformats.org/officeDocument/2006/relationships/image" Target="../media/image46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0.jpeg"/><Relationship Id="rId11" Type="http://schemas.openxmlformats.org/officeDocument/2006/relationships/image" Target="../media/image1.PNG"/><Relationship Id="rId5" Type="http://schemas.openxmlformats.org/officeDocument/2006/relationships/image" Target="../media/image459.jpeg"/><Relationship Id="rId10" Type="http://schemas.openxmlformats.org/officeDocument/2006/relationships/image" Target="../media/image464.JPG"/><Relationship Id="rId4" Type="http://schemas.openxmlformats.org/officeDocument/2006/relationships/image" Target="../media/image458.jpeg"/><Relationship Id="rId9" Type="http://schemas.openxmlformats.org/officeDocument/2006/relationships/image" Target="../media/image463.jpeg"/><Relationship Id="rId14" Type="http://schemas.openxmlformats.org/officeDocument/2006/relationships/image" Target="../media/image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jpeg"/><Relationship Id="rId13" Type="http://schemas.openxmlformats.org/officeDocument/2006/relationships/image" Target="../media/image6.jpeg"/><Relationship Id="rId3" Type="http://schemas.openxmlformats.org/officeDocument/2006/relationships/image" Target="../media/image465.jpeg"/><Relationship Id="rId7" Type="http://schemas.openxmlformats.org/officeDocument/2006/relationships/image" Target="../media/image469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8.jpeg"/><Relationship Id="rId11" Type="http://schemas.openxmlformats.org/officeDocument/2006/relationships/image" Target="../media/image1.PNG"/><Relationship Id="rId5" Type="http://schemas.openxmlformats.org/officeDocument/2006/relationships/image" Target="../media/image467.jpeg"/><Relationship Id="rId10" Type="http://schemas.openxmlformats.org/officeDocument/2006/relationships/image" Target="../media/image472.jpeg"/><Relationship Id="rId4" Type="http://schemas.openxmlformats.org/officeDocument/2006/relationships/image" Target="../media/image466.jpeg"/><Relationship Id="rId9" Type="http://schemas.openxmlformats.org/officeDocument/2006/relationships/image" Target="../media/image471.jpeg"/><Relationship Id="rId14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8.jpeg"/><Relationship Id="rId13" Type="http://schemas.openxmlformats.org/officeDocument/2006/relationships/image" Target="../media/image6.jpeg"/><Relationship Id="rId3" Type="http://schemas.openxmlformats.org/officeDocument/2006/relationships/image" Target="../media/image473.jpeg"/><Relationship Id="rId7" Type="http://schemas.openxmlformats.org/officeDocument/2006/relationships/image" Target="../media/image477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6.jpeg"/><Relationship Id="rId11" Type="http://schemas.openxmlformats.org/officeDocument/2006/relationships/image" Target="../media/image1.PNG"/><Relationship Id="rId5" Type="http://schemas.openxmlformats.org/officeDocument/2006/relationships/image" Target="../media/image475.jpeg"/><Relationship Id="rId10" Type="http://schemas.openxmlformats.org/officeDocument/2006/relationships/image" Target="../media/image480.jpeg"/><Relationship Id="rId4" Type="http://schemas.openxmlformats.org/officeDocument/2006/relationships/image" Target="../media/image474.jpeg"/><Relationship Id="rId9" Type="http://schemas.openxmlformats.org/officeDocument/2006/relationships/image" Target="../media/image479.jpeg"/><Relationship Id="rId1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2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6.jpeg"/><Relationship Id="rId5" Type="http://schemas.openxmlformats.org/officeDocument/2006/relationships/image" Target="../media/image48.jpeg"/><Relationship Id="rId10" Type="http://schemas.openxmlformats.org/officeDocument/2006/relationships/image" Target="../media/image5.jpeg"/><Relationship Id="rId4" Type="http://schemas.openxmlformats.org/officeDocument/2006/relationships/image" Target="../media/image47.jpeg"/><Relationship Id="rId9" Type="http://schemas.openxmlformats.org/officeDocument/2006/relationships/image" Target="../media/image1.PNG"/><Relationship Id="rId1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7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5.jpeg"/><Relationship Id="rId5" Type="http://schemas.openxmlformats.org/officeDocument/2006/relationships/image" Target="../media/image56.jpeg"/><Relationship Id="rId10" Type="http://schemas.openxmlformats.org/officeDocument/2006/relationships/image" Target="../media/image1.PNG"/><Relationship Id="rId4" Type="http://schemas.openxmlformats.org/officeDocument/2006/relationships/image" Target="../media/image55.jpeg"/><Relationship Id="rId9" Type="http://schemas.openxmlformats.org/officeDocument/2006/relationships/image" Target="../media/image60.jpg"/><Relationship Id="rId14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6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1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494" r="1747" b="1987"/>
          <a:stretch/>
        </p:blipFill>
        <p:spPr>
          <a:xfrm>
            <a:off x="0" y="992294"/>
            <a:ext cx="6858000" cy="393654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6" t="15594" r="7791" b="45188"/>
          <a:stretch/>
        </p:blipFill>
        <p:spPr>
          <a:xfrm>
            <a:off x="4521798" y="1099981"/>
            <a:ext cx="2205573" cy="2416106"/>
          </a:xfrm>
          <a:prstGeom prst="rect">
            <a:avLst/>
          </a:prstGeom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grpSp>
        <p:nvGrpSpPr>
          <p:cNvPr id="31" name="그룹 30"/>
          <p:cNvGrpSpPr/>
          <p:nvPr/>
        </p:nvGrpSpPr>
        <p:grpSpPr>
          <a:xfrm>
            <a:off x="130629" y="5021215"/>
            <a:ext cx="6596742" cy="1861457"/>
            <a:chOff x="130629" y="4691743"/>
            <a:chExt cx="6596742" cy="1861457"/>
          </a:xfrm>
        </p:grpSpPr>
        <p:sp>
          <p:nvSpPr>
            <p:cNvPr id="39" name="직사각형 38"/>
            <p:cNvSpPr/>
            <p:nvPr/>
          </p:nvSpPr>
          <p:spPr>
            <a:xfrm>
              <a:off x="130629" y="4691743"/>
              <a:ext cx="3298371" cy="1861457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429000" y="4691743"/>
              <a:ext cx="3298371" cy="1861457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30629" y="7027927"/>
            <a:ext cx="6596742" cy="1861457"/>
            <a:chOff x="130629" y="4691743"/>
            <a:chExt cx="6596742" cy="1861457"/>
          </a:xfrm>
        </p:grpSpPr>
        <p:sp>
          <p:nvSpPr>
            <p:cNvPr id="37" name="직사각형 36"/>
            <p:cNvSpPr/>
            <p:nvPr/>
          </p:nvSpPr>
          <p:spPr>
            <a:xfrm>
              <a:off x="130629" y="4691743"/>
              <a:ext cx="3298371" cy="1861457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429000" y="4691743"/>
              <a:ext cx="3298371" cy="1861457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218718" y="7345391"/>
            <a:ext cx="1329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비말감염차단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아크릴막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600*H500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8718" y="84250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526844" y="1151467"/>
            <a:ext cx="1941689" cy="15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4544109" y="1128891"/>
            <a:ext cx="1797556" cy="169332"/>
            <a:chOff x="-4645046" y="5994401"/>
            <a:chExt cx="6710914" cy="632178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0" t="53937" r="63645" b="15570"/>
            <a:stretch/>
          </p:blipFill>
          <p:spPr>
            <a:xfrm>
              <a:off x="-1704622" y="6062133"/>
              <a:ext cx="3770490" cy="530578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3" t="17280" r="73100" b="52876"/>
            <a:stretch/>
          </p:blipFill>
          <p:spPr>
            <a:xfrm>
              <a:off x="-3894666" y="6062134"/>
              <a:ext cx="2133600" cy="51929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8" t="3656" r="86481" b="8110"/>
            <a:stretch/>
          </p:blipFill>
          <p:spPr>
            <a:xfrm>
              <a:off x="-4645046" y="5994401"/>
              <a:ext cx="660068" cy="632178"/>
            </a:xfrm>
            <a:prstGeom prst="rect">
              <a:avLst/>
            </a:prstGeom>
          </p:spPr>
        </p:pic>
      </p:grpSp>
      <p:grpSp>
        <p:nvGrpSpPr>
          <p:cNvPr id="41" name="그룹 40"/>
          <p:cNvGrpSpPr/>
          <p:nvPr/>
        </p:nvGrpSpPr>
        <p:grpSpPr>
          <a:xfrm>
            <a:off x="79022" y="0"/>
            <a:ext cx="6778978" cy="914016"/>
            <a:chOff x="79022" y="97210"/>
            <a:chExt cx="6778978" cy="914016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0629" y="703449"/>
              <a:ext cx="6596742" cy="307777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45" name="그룹 4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47" name="그림 4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52" name="그림 51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pic>
        <p:nvPicPr>
          <p:cNvPr id="3" name="그림 2" descr="바닥, 실내, 좌석, 의자이(가) 표시된 사진&#10;&#10;자동 생성된 설명">
            <a:extLst>
              <a:ext uri="{FF2B5EF4-FFF2-40B4-BE49-F238E27FC236}">
                <a16:creationId xmlns:a16="http://schemas.microsoft.com/office/drawing/2014/main" id="{B87B9034-B1B1-4DD2-84EF-2E669E65F3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91" y="7363314"/>
            <a:ext cx="1599657" cy="11899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7A19FB2-67CE-4CEB-995D-5F526782BB2A}"/>
              </a:ext>
            </a:extLst>
          </p:cNvPr>
          <p:cNvSpPr txBox="1"/>
          <p:nvPr/>
        </p:nvSpPr>
        <p:spPr>
          <a:xfrm>
            <a:off x="1878006" y="7327468"/>
            <a:ext cx="1329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비말감염차단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아크릴막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600*H500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860240-C73B-4EEB-B2BF-4273C48ECC0C}"/>
              </a:ext>
            </a:extLst>
          </p:cNvPr>
          <p:cNvSpPr txBox="1"/>
          <p:nvPr/>
        </p:nvSpPr>
        <p:spPr>
          <a:xfrm>
            <a:off x="1878006" y="840710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50D72D-9387-464E-A69E-070B256DFC9A}"/>
              </a:ext>
            </a:extLst>
          </p:cNvPr>
          <p:cNvSpPr txBox="1"/>
          <p:nvPr/>
        </p:nvSpPr>
        <p:spPr>
          <a:xfrm>
            <a:off x="5227188" y="5297534"/>
            <a:ext cx="1329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비말감염차단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아크릴막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600*H500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FF240D-8931-4699-911F-A780F3AE45E7}"/>
              </a:ext>
            </a:extLst>
          </p:cNvPr>
          <p:cNvSpPr txBox="1"/>
          <p:nvPr/>
        </p:nvSpPr>
        <p:spPr>
          <a:xfrm>
            <a:off x="5227188" y="637716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36F856-DB04-499C-BF3D-F064855F8814}"/>
              </a:ext>
            </a:extLst>
          </p:cNvPr>
          <p:cNvSpPr txBox="1"/>
          <p:nvPr/>
        </p:nvSpPr>
        <p:spPr>
          <a:xfrm>
            <a:off x="1909729" y="5332825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방문 민원 상담실</a:t>
            </a:r>
            <a:endParaRPr lang="en-US" altLang="ko-KR" sz="1000" dirty="0">
              <a:latin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C14785-99DD-4B06-A2B0-F91DF535A16F}"/>
              </a:ext>
            </a:extLst>
          </p:cNvPr>
          <p:cNvSpPr txBox="1"/>
          <p:nvPr/>
        </p:nvSpPr>
        <p:spPr>
          <a:xfrm>
            <a:off x="1909729" y="631828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14" name="그림 13" descr="텍스트, 테이블, 작업대, 혼잡한이(가) 표시된 사진&#10;&#10;자동 생성된 설명">
            <a:extLst>
              <a:ext uri="{FF2B5EF4-FFF2-40B4-BE49-F238E27FC236}">
                <a16:creationId xmlns:a16="http://schemas.microsoft.com/office/drawing/2014/main" id="{E2892D88-B36B-44BB-92FC-206506CEA2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5332825"/>
            <a:ext cx="1578595" cy="1185748"/>
          </a:xfrm>
          <a:prstGeom prst="rect">
            <a:avLst/>
          </a:prstGeom>
        </p:spPr>
      </p:pic>
      <p:pic>
        <p:nvPicPr>
          <p:cNvPr id="20" name="그림 19" descr="실내, 검은색, 가죽이(가) 표시된 사진&#10;&#10;자동 생성된 설명">
            <a:extLst>
              <a:ext uri="{FF2B5EF4-FFF2-40B4-BE49-F238E27FC236}">
                <a16:creationId xmlns:a16="http://schemas.microsoft.com/office/drawing/2014/main" id="{82EC897B-09F6-474E-BF61-41CA5F30A0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77" y="5376441"/>
            <a:ext cx="1689211" cy="950181"/>
          </a:xfrm>
          <a:prstGeom prst="rect">
            <a:avLst/>
          </a:prstGeom>
        </p:spPr>
      </p:pic>
      <p:pic>
        <p:nvPicPr>
          <p:cNvPr id="22" name="그림 21" descr="실내이(가) 표시된 사진&#10;&#10;자동 생성된 설명">
            <a:extLst>
              <a:ext uri="{FF2B5EF4-FFF2-40B4-BE49-F238E27FC236}">
                <a16:creationId xmlns:a16="http://schemas.microsoft.com/office/drawing/2014/main" id="{5E672A08-9B1E-4F7F-A4EE-1DB6366E06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" y="7408306"/>
            <a:ext cx="1670950" cy="11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882111" y="3284435"/>
            <a:ext cx="14414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600*550*H910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팔걸이있는의자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82111" y="441123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0482" y="3278486"/>
            <a:ext cx="14414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540*385*H795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팔걸이없는의자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0482" y="440528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3735" r="15417" b="2667"/>
          <a:stretch/>
        </p:blipFill>
        <p:spPr>
          <a:xfrm>
            <a:off x="287706" y="3254473"/>
            <a:ext cx="1375996" cy="14831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94180" y="5280256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접의자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쿠션있음</a:t>
            </a:r>
            <a:r>
              <a:rPr lang="en-US" altLang="ko-KR" sz="1000" dirty="0">
                <a:latin typeface="+mn-ea"/>
              </a:rPr>
              <a:t>)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460*470*H790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4180" y="640705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t="5158" r="21517"/>
          <a:stretch/>
        </p:blipFill>
        <p:spPr>
          <a:xfrm>
            <a:off x="437237" y="5280256"/>
            <a:ext cx="1145558" cy="144684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159856" y="5298753"/>
            <a:ext cx="1534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접의자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쿠션없음</a:t>
            </a:r>
            <a:r>
              <a:rPr lang="en-US" altLang="ko-KR" sz="1000" dirty="0">
                <a:latin typeface="+mn-ea"/>
              </a:rPr>
              <a:t>)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490*390*H760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59856" y="642555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3" name="그림 42" descr="접의자-사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5608" y="5298754"/>
            <a:ext cx="1021431" cy="142834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180482" y="731613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클래식의자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검정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80482" y="844293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4702" r="19452" b="2827"/>
          <a:stretch/>
        </p:blipFill>
        <p:spPr>
          <a:xfrm>
            <a:off x="3646217" y="7276844"/>
            <a:ext cx="1311969" cy="143022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95348" y="7326152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접의자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430*450*H845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95348" y="845295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5" y="7151820"/>
            <a:ext cx="1548768" cy="15649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5" t="2967" r="28409" b="9269"/>
          <a:stretch/>
        </p:blipFill>
        <p:spPr>
          <a:xfrm>
            <a:off x="3875063" y="3307522"/>
            <a:ext cx="891250" cy="139527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898006" y="126449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테이블러너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250*2600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98006" y="239129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5" y="1351940"/>
            <a:ext cx="1591388" cy="118963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91190" y="1276880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하이테이블보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저지원단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91190" y="240368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2049"/>
          <a:stretch/>
        </p:blipFill>
        <p:spPr>
          <a:xfrm>
            <a:off x="3589862" y="1380258"/>
            <a:ext cx="1499951" cy="1146533"/>
          </a:xfrm>
          <a:prstGeom prst="rect">
            <a:avLst/>
          </a:prstGeom>
        </p:spPr>
      </p:pic>
      <p:grpSp>
        <p:nvGrpSpPr>
          <p:cNvPr id="52" name="그룹 51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6" name="그룹 5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57" name="그룹 56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3" name="그림 62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4" name="그림 6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2" name="그림 6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9531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729261" y="3176757"/>
            <a:ext cx="2829908" cy="1536445"/>
            <a:chOff x="3713761" y="3199898"/>
            <a:chExt cx="2829908" cy="1536445"/>
          </a:xfrm>
        </p:grpSpPr>
        <p:sp>
          <p:nvSpPr>
            <p:cNvPr id="37" name="TextBox 36"/>
            <p:cNvSpPr txBox="1"/>
            <p:nvPr/>
          </p:nvSpPr>
          <p:spPr>
            <a:xfrm>
              <a:off x="5147133" y="3280949"/>
              <a:ext cx="13965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FC-10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알루미늄의자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510*405*H450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47133" y="4407750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4" r="19060"/>
            <a:stretch/>
          </p:blipFill>
          <p:spPr>
            <a:xfrm>
              <a:off x="3713761" y="3199898"/>
              <a:ext cx="1227227" cy="1536445"/>
            </a:xfrm>
            <a:prstGeom prst="rect">
              <a:avLst/>
            </a:prstGeom>
          </p:spPr>
        </p:pic>
      </p:grpSp>
      <p:grpSp>
        <p:nvGrpSpPr>
          <p:cNvPr id="33" name="그룹 32"/>
          <p:cNvGrpSpPr/>
          <p:nvPr/>
        </p:nvGrpSpPr>
        <p:grpSpPr>
          <a:xfrm>
            <a:off x="354887" y="3233877"/>
            <a:ext cx="2911715" cy="1468667"/>
            <a:chOff x="379141" y="5279226"/>
            <a:chExt cx="2911715" cy="1468667"/>
          </a:xfrm>
        </p:grpSpPr>
        <p:sp>
          <p:nvSpPr>
            <p:cNvPr id="34" name="TextBox 33"/>
            <p:cNvSpPr txBox="1"/>
            <p:nvPr/>
          </p:nvSpPr>
          <p:spPr>
            <a:xfrm>
              <a:off x="1894320" y="5305134"/>
              <a:ext cx="13965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FC-09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우드의자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510*405*H450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94320" y="6431935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4" r="16653"/>
            <a:stretch/>
          </p:blipFill>
          <p:spPr>
            <a:xfrm>
              <a:off x="379141" y="5279226"/>
              <a:ext cx="1233530" cy="1468667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1879723" y="5270891"/>
            <a:ext cx="15183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가죽의자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510*500*H820</a:t>
            </a:r>
          </a:p>
          <a:p>
            <a:r>
              <a:rPr lang="en-US" altLang="ko-KR" sz="1000" dirty="0">
                <a:latin typeface="+mn-ea"/>
              </a:rPr>
              <a:t>        (</a:t>
            </a:r>
            <a:r>
              <a:rPr lang="ko-KR" altLang="en-US" sz="1000" dirty="0" err="1">
                <a:latin typeface="+mn-ea"/>
              </a:rPr>
              <a:t>팔걸이있는의자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79723" y="639769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r="20983"/>
          <a:stretch/>
        </p:blipFill>
        <p:spPr>
          <a:xfrm>
            <a:off x="354887" y="5159589"/>
            <a:ext cx="1261041" cy="162223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162633" y="127674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스타킹의자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뷔페용의자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62633" y="240355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3" t="2851" r="19891" b="3582"/>
          <a:stretch/>
        </p:blipFill>
        <p:spPr>
          <a:xfrm>
            <a:off x="3659554" y="1165801"/>
            <a:ext cx="1254315" cy="150048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878224" y="1276737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땅콩의자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400*450*H470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78224" y="240353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4" y="1241685"/>
            <a:ext cx="1145558" cy="1455021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59" name="그룹 58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FC474B-4D33-5842-3CBC-9FA826058522}"/>
              </a:ext>
            </a:extLst>
          </p:cNvPr>
          <p:cNvSpPr txBox="1"/>
          <p:nvPr/>
        </p:nvSpPr>
        <p:spPr>
          <a:xfrm>
            <a:off x="5111578" y="5221899"/>
            <a:ext cx="12041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하이스툴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360*405</a:t>
            </a:r>
          </a:p>
          <a:p>
            <a:r>
              <a:rPr lang="en-US" altLang="ko-KR" sz="1000" dirty="0">
                <a:latin typeface="+mn-ea"/>
              </a:rPr>
              <a:t>        *H715~920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090CE-02CC-F207-7C1D-5FA6B241C6A3}"/>
              </a:ext>
            </a:extLst>
          </p:cNvPr>
          <p:cNvSpPr txBox="1"/>
          <p:nvPr/>
        </p:nvSpPr>
        <p:spPr>
          <a:xfrm>
            <a:off x="5111578" y="634870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552B242-104A-CAC9-3F87-4B0A846719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24" y="5101339"/>
            <a:ext cx="1144570" cy="1545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8526A-04C7-5190-5D50-4D12E1CE8EBE}"/>
              </a:ext>
            </a:extLst>
          </p:cNvPr>
          <p:cNvSpPr txBox="1"/>
          <p:nvPr/>
        </p:nvSpPr>
        <p:spPr>
          <a:xfrm>
            <a:off x="1842958" y="7262420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바의자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445*H670~870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766CF-9824-63DA-E5BE-B7ED1B1A4EEE}"/>
              </a:ext>
            </a:extLst>
          </p:cNvPr>
          <p:cNvSpPr txBox="1"/>
          <p:nvPr/>
        </p:nvSpPr>
        <p:spPr>
          <a:xfrm>
            <a:off x="1842958" y="838922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4E74BC-3A90-642C-5735-49E74E4422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" y="7262420"/>
            <a:ext cx="842443" cy="13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1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>
          <a:xfrm>
            <a:off x="0" y="6919072"/>
            <a:ext cx="6858000" cy="108855"/>
          </a:xfrm>
        </p:spPr>
        <p:txBody>
          <a:bodyPr/>
          <a:lstStyle/>
          <a:p>
            <a:fld id="{70C8CCE1-A043-49A6-891B-3407FF503328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55145" y="1161704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데이지쇼파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890*910*H900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55145" y="228850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81626" y="1166950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가죽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>
                <a:latin typeface="+mn-ea"/>
              </a:rPr>
              <a:t>인용소파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730*730*H800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1626" y="22937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r="15418"/>
          <a:stretch/>
        </p:blipFill>
        <p:spPr>
          <a:xfrm>
            <a:off x="336735" y="1116615"/>
            <a:ext cx="1370772" cy="1470109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11088"/>
          <a:stretch/>
        </p:blipFill>
        <p:spPr>
          <a:xfrm>
            <a:off x="3535612" y="1139352"/>
            <a:ext cx="1542648" cy="14615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1626" y="3176757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가죽</a:t>
            </a:r>
            <a:r>
              <a:rPr lang="en-US" altLang="ko-KR" sz="1000" dirty="0">
                <a:latin typeface="+mn-ea"/>
              </a:rPr>
              <a:t>3</a:t>
            </a:r>
            <a:r>
              <a:rPr lang="ko-KR" altLang="en-US" sz="1000" dirty="0">
                <a:latin typeface="+mn-ea"/>
              </a:rPr>
              <a:t>인용소파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1720*740*H840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81626" y="430355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2" y="3228507"/>
            <a:ext cx="1591968" cy="119397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4505" y="3163293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패브릭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>
                <a:latin typeface="+mn-ea"/>
              </a:rPr>
              <a:t>인용소파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620*800*H790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4505" y="429009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17995"/>
          <a:stretch/>
        </p:blipFill>
        <p:spPr>
          <a:xfrm>
            <a:off x="3551373" y="3146288"/>
            <a:ext cx="1400980" cy="14324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65535" y="5200774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패브릭</a:t>
            </a:r>
            <a:r>
              <a:rPr lang="en-US" altLang="ko-KR" sz="1000" dirty="0">
                <a:latin typeface="+mn-ea"/>
              </a:rPr>
              <a:t>2</a:t>
            </a:r>
            <a:r>
              <a:rPr lang="ko-KR" altLang="en-US" sz="1000" dirty="0">
                <a:latin typeface="+mn-ea"/>
              </a:rPr>
              <a:t>인용소파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1120*800*H790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65535" y="63275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8" y="5305025"/>
            <a:ext cx="1568412" cy="118100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51226" y="5191823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리클라이너소파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750*710*H1020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51226" y="631862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76" y="5300556"/>
            <a:ext cx="1670115" cy="1252586"/>
          </a:xfrm>
          <a:prstGeom prst="rect">
            <a:avLst/>
          </a:prstGeom>
        </p:spPr>
      </p:pic>
      <p:grpSp>
        <p:nvGrpSpPr>
          <p:cNvPr id="49" name="그룹 48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2" name="그림 6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3" name="그림 6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389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0055" y="3258066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큐브</a:t>
            </a:r>
            <a:r>
              <a:rPr lang="en-US" altLang="ko-KR" sz="1000" dirty="0">
                <a:latin typeface="+mn-ea"/>
              </a:rPr>
              <a:t>2</a:t>
            </a:r>
            <a:r>
              <a:rPr lang="ko-KR" altLang="en-US" sz="1000" dirty="0">
                <a:latin typeface="+mn-ea"/>
              </a:rPr>
              <a:t>인용의자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800*400*H400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90055" y="438486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5870" r="8146" b="5158"/>
          <a:stretch/>
        </p:blipFill>
        <p:spPr>
          <a:xfrm>
            <a:off x="277914" y="3312662"/>
            <a:ext cx="1581412" cy="127533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2595" y="3258066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인용장의자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1000*500*H440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2595" y="438486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70" y="3463020"/>
            <a:ext cx="1502253" cy="112497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2879" y="5300149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3</a:t>
            </a:r>
            <a:r>
              <a:rPr lang="ko-KR" altLang="en-US" sz="1000" dirty="0">
                <a:latin typeface="+mn-ea"/>
              </a:rPr>
              <a:t>인용장의자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1500*520*H440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02879" y="642695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4" y="5354970"/>
            <a:ext cx="1595040" cy="11986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7621" y="530014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사무용의자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레자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7621" y="642695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r="29330"/>
          <a:stretch/>
        </p:blipFill>
        <p:spPr>
          <a:xfrm>
            <a:off x="3795896" y="5262616"/>
            <a:ext cx="1023856" cy="151615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4882" y="7318516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중역의자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레자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84882" y="844531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4375" r="26683" b="4772"/>
          <a:stretch/>
        </p:blipFill>
        <p:spPr>
          <a:xfrm>
            <a:off x="498199" y="7290659"/>
            <a:ext cx="1028225" cy="145851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2595" y="729985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디자인소파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아이보리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72595" y="84266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10349" r="22131" b="9989"/>
          <a:stretch/>
        </p:blipFill>
        <p:spPr>
          <a:xfrm>
            <a:off x="3754931" y="7290659"/>
            <a:ext cx="1173385" cy="140330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902879" y="1275361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빈백소파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900*1450*H980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2879" y="240216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14298"/>
          <a:stretch/>
        </p:blipFill>
        <p:spPr>
          <a:xfrm>
            <a:off x="310873" y="1237072"/>
            <a:ext cx="1457068" cy="142595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171180" y="1273258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큐브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>
                <a:latin typeface="+mn-ea"/>
              </a:rPr>
              <a:t>인용의자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420*420*H430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71180" y="240005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r="8949"/>
          <a:stretch/>
        </p:blipFill>
        <p:spPr>
          <a:xfrm>
            <a:off x="3544248" y="1273258"/>
            <a:ext cx="1522064" cy="1422825"/>
          </a:xfrm>
          <a:prstGeom prst="rect">
            <a:avLst/>
          </a:prstGeom>
        </p:spPr>
      </p:pic>
      <p:grpSp>
        <p:nvGrpSpPr>
          <p:cNvPr id="50" name="그룹 49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1" name="그림 6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2" name="그림 61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264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39674" y="3273349"/>
            <a:ext cx="12490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피아노의자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550*460</a:t>
            </a:r>
          </a:p>
          <a:p>
            <a:r>
              <a:rPr lang="en-US" altLang="ko-KR" sz="1000" dirty="0">
                <a:latin typeface="+mn-ea"/>
              </a:rPr>
              <a:t>         *H330~345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39674" y="440015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48" y="3425286"/>
            <a:ext cx="1546436" cy="11592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90459" y="3281308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연주자용의자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H760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90459" y="440810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t="6140" r="22320" b="3287"/>
          <a:stretch/>
        </p:blipFill>
        <p:spPr>
          <a:xfrm>
            <a:off x="372780" y="3273349"/>
            <a:ext cx="1215893" cy="15213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90459" y="5280565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디렉터의자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500*700*H1160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0459" y="640736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52200" y="5280565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디렉터의자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500*500*H890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2200" y="640736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2666" r="26565" b="5959"/>
          <a:stretch/>
        </p:blipFill>
        <p:spPr>
          <a:xfrm>
            <a:off x="385905" y="5248600"/>
            <a:ext cx="1189850" cy="1541257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 t="4912" r="26033" b="7368"/>
          <a:stretch/>
        </p:blipFill>
        <p:spPr>
          <a:xfrm>
            <a:off x="3689155" y="5248600"/>
            <a:ext cx="1141050" cy="148028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88828" y="7316941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막의자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300*300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88828" y="844374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71425" y="7316941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목욕탕의자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270*220*H145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71425" y="844374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46" y="7398983"/>
            <a:ext cx="1481135" cy="1179116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5" y="7316941"/>
            <a:ext cx="1191948" cy="126115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890403" y="1281060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에그의자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470*470*H760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90403" y="24078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5786" r="19277" b="7275"/>
          <a:stretch/>
        </p:blipFill>
        <p:spPr>
          <a:xfrm>
            <a:off x="272690" y="1182837"/>
            <a:ext cx="1473402" cy="1510862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168833" y="128106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의전의자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1000*800*H450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68833" y="24078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9479"/>
          <a:stretch/>
        </p:blipFill>
        <p:spPr>
          <a:xfrm>
            <a:off x="3619625" y="1281060"/>
            <a:ext cx="1350222" cy="1484893"/>
          </a:xfrm>
          <a:prstGeom prst="rect">
            <a:avLst/>
          </a:prstGeom>
        </p:spPr>
      </p:pic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3204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155980" y="1248213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FC-40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커버의자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팔걸이있는의자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+</a:t>
            </a:r>
            <a:r>
              <a:rPr lang="ko-KR" altLang="en-US" sz="1000" dirty="0" err="1">
                <a:latin typeface="+mn-ea"/>
              </a:rPr>
              <a:t>곤색커버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55980" y="237501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89821" y="3287481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FC-41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커버의자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팔걸이있는의자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+</a:t>
            </a:r>
            <a:r>
              <a:rPr lang="ko-KR" altLang="en-US" sz="1000" dirty="0">
                <a:latin typeface="+mn-ea"/>
              </a:rPr>
              <a:t>흰색커버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89821" y="441428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50" y="1387529"/>
            <a:ext cx="1592292" cy="119772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4"/>
          <a:stretch/>
        </p:blipFill>
        <p:spPr>
          <a:xfrm>
            <a:off x="271057" y="3389529"/>
            <a:ext cx="1577899" cy="1110901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9000"/>
          <a:stretch/>
        </p:blipFill>
        <p:spPr>
          <a:xfrm>
            <a:off x="308140" y="1273200"/>
            <a:ext cx="1458891" cy="13606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83238" y="1273200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FC-39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벤치의자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1260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83238" y="240000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70139" y="3277802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FC-42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커버의자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팔걸이없는의자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+</a:t>
            </a:r>
            <a:r>
              <a:rPr lang="ko-KR" altLang="en-US" sz="1000" dirty="0" err="1">
                <a:latin typeface="+mn-ea"/>
              </a:rPr>
              <a:t>곤색커버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70139" y="440460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29182" b="5728"/>
          <a:stretch/>
        </p:blipFill>
        <p:spPr>
          <a:xfrm>
            <a:off x="3528781" y="3368885"/>
            <a:ext cx="1536714" cy="117682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89821" y="5286752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FC-43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커버의자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팔걸이없는의자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+</a:t>
            </a:r>
            <a:r>
              <a:rPr lang="ko-KR" altLang="en-US" sz="1000" dirty="0">
                <a:latin typeface="+mn-ea"/>
              </a:rPr>
              <a:t>흰색커버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89821" y="641355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7" y="5377835"/>
            <a:ext cx="1574672" cy="118273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170139" y="526048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FC-44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스타킹의자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커버포함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70139" y="638728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1"/>
          <a:stretch/>
        </p:blipFill>
        <p:spPr>
          <a:xfrm>
            <a:off x="3567359" y="5372113"/>
            <a:ext cx="1498136" cy="111500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874843" y="7320170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데스크탑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</a:t>
            </a:r>
            <a:r>
              <a:rPr lang="ko-KR" altLang="en-US" sz="1000" dirty="0">
                <a:latin typeface="+mn-ea"/>
              </a:rPr>
              <a:t>모니터별도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</a:t>
            </a:r>
            <a:r>
              <a:rPr lang="ko-KR" altLang="en-US" sz="1000" dirty="0">
                <a:latin typeface="+mn-ea"/>
              </a:rPr>
              <a:t>모니터포함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4843" y="8446971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5792" r="11100" b="9970"/>
          <a:stretch/>
        </p:blipFill>
        <p:spPr>
          <a:xfrm>
            <a:off x="259095" y="7376525"/>
            <a:ext cx="1487282" cy="118007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147728" y="7322186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노트북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15.4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47728" y="844898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42" y="7410959"/>
            <a:ext cx="1390714" cy="1055777"/>
          </a:xfrm>
          <a:prstGeom prst="rect">
            <a:avLst/>
          </a:prstGeom>
        </p:spPr>
      </p:pic>
      <p:grpSp>
        <p:nvGrpSpPr>
          <p:cNvPr id="51" name="그룹 50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6492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75735" y="1265729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맥북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13.3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75735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" y="1376211"/>
            <a:ext cx="1694716" cy="107500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74419" y="1265729"/>
            <a:ext cx="11015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태블릿</a:t>
            </a:r>
            <a:r>
              <a:rPr lang="en-US" altLang="ko-KR" sz="1000" dirty="0">
                <a:latin typeface="+mn-ea"/>
              </a:rPr>
              <a:t>PC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갤럭시탭</a:t>
            </a:r>
            <a:r>
              <a:rPr lang="en-US" altLang="ko-KR" sz="1000" dirty="0">
                <a:latin typeface="+mn-ea"/>
              </a:rPr>
              <a:t>,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아이패드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74419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16" y="1256402"/>
            <a:ext cx="1077874" cy="141080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0668" y="3258469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모니터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데스크탑용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20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80668" y="438527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" y="3407104"/>
            <a:ext cx="1584652" cy="12246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81392" y="3257660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 TV</a:t>
            </a:r>
            <a:r>
              <a:rPr lang="ko-KR" altLang="en-US" sz="1000" dirty="0">
                <a:latin typeface="+mn-ea"/>
              </a:rPr>
              <a:t>모니터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24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81392" y="43844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1" y="3451848"/>
            <a:ext cx="1275402" cy="113116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880668" y="5281450"/>
            <a:ext cx="120097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 TV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브라켓포함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A-40</a:t>
            </a:r>
            <a:r>
              <a:rPr lang="ko-KR" altLang="en-US" sz="1000" dirty="0">
                <a:latin typeface="+mn-ea"/>
              </a:rPr>
              <a:t>인치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B-50</a:t>
            </a:r>
            <a:r>
              <a:rPr lang="ko-KR" altLang="en-US" sz="1000" dirty="0">
                <a:latin typeface="+mn-ea"/>
              </a:rPr>
              <a:t>인치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C-60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80668" y="64082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" y="5506293"/>
            <a:ext cx="1593158" cy="100678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184861" y="5286720"/>
            <a:ext cx="120097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 TV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거치대포함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A-40</a:t>
            </a:r>
            <a:r>
              <a:rPr lang="ko-KR" altLang="en-US" sz="1000" dirty="0">
                <a:latin typeface="+mn-ea"/>
              </a:rPr>
              <a:t>인치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B-50</a:t>
            </a:r>
            <a:r>
              <a:rPr lang="ko-KR" altLang="en-US" sz="1000" dirty="0">
                <a:latin typeface="+mn-ea"/>
              </a:rPr>
              <a:t>인치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C-60</a:t>
            </a:r>
            <a:r>
              <a:rPr lang="ko-KR" altLang="en-US" sz="1000" dirty="0">
                <a:latin typeface="+mn-ea"/>
              </a:rPr>
              <a:t>인치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84861" y="641352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35" y="5262886"/>
            <a:ext cx="985942" cy="147259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875735" y="730903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TV</a:t>
            </a:r>
            <a:r>
              <a:rPr lang="ko-KR" altLang="en-US" sz="1000" dirty="0" err="1">
                <a:latin typeface="+mn-ea"/>
              </a:rPr>
              <a:t>거치대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75735" y="843583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1" y="7271561"/>
            <a:ext cx="904743" cy="148729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205561" y="731737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빔프로젝트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205561" y="84441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r="9558"/>
          <a:stretch/>
        </p:blipFill>
        <p:spPr>
          <a:xfrm>
            <a:off x="3646421" y="7372284"/>
            <a:ext cx="1516566" cy="1195001"/>
          </a:xfrm>
          <a:prstGeom prst="rect">
            <a:avLst/>
          </a:prstGeom>
        </p:spPr>
      </p:pic>
      <p:grpSp>
        <p:nvGrpSpPr>
          <p:cNvPr id="58" name="그룹 5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2" name="그룹 61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4" name="그림 63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5" name="그림 64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3" name="그림 6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307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79745" y="1250246"/>
            <a:ext cx="13131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프린터기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A4</a:t>
            </a:r>
            <a:r>
              <a:rPr lang="ko-KR" altLang="en-US" sz="1000" dirty="0">
                <a:latin typeface="+mn-ea"/>
              </a:rPr>
              <a:t>용 컬러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토너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추가토너별도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48" y="1236806"/>
            <a:ext cx="1373021" cy="137302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81374" y="126670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스크린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5" y="1266707"/>
            <a:ext cx="1472161" cy="13575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05727" y="5304963"/>
            <a:ext cx="1576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복사기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(</a:t>
            </a:r>
            <a:r>
              <a:rPr lang="ko-KR" altLang="en-US" sz="1000" dirty="0">
                <a:latin typeface="+mn-ea"/>
              </a:rPr>
              <a:t>기본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흑백</a:t>
            </a:r>
            <a:r>
              <a:rPr lang="en-US" altLang="ko-KR" sz="1000" dirty="0">
                <a:latin typeface="+mn-ea"/>
              </a:rPr>
              <a:t>3000</a:t>
            </a:r>
            <a:r>
              <a:rPr lang="ko-KR" altLang="en-US" sz="1000" dirty="0">
                <a:latin typeface="+mn-ea"/>
              </a:rPr>
              <a:t>장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     </a:t>
            </a:r>
            <a:r>
              <a:rPr lang="ko-KR" altLang="en-US" sz="1000" dirty="0">
                <a:latin typeface="+mn-ea"/>
              </a:rPr>
              <a:t>컬러</a:t>
            </a:r>
            <a:r>
              <a:rPr lang="en-US" altLang="ko-KR" sz="1000" dirty="0">
                <a:latin typeface="+mn-ea"/>
              </a:rPr>
              <a:t>500</a:t>
            </a:r>
            <a:r>
              <a:rPr lang="ko-KR" altLang="en-US" sz="1000" dirty="0">
                <a:latin typeface="+mn-ea"/>
              </a:rPr>
              <a:t>장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(</a:t>
            </a:r>
            <a:r>
              <a:rPr lang="ko-KR" altLang="en-US" sz="1000" dirty="0">
                <a:latin typeface="+mn-ea"/>
              </a:rPr>
              <a:t>추가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spc="-150" dirty="0" err="1">
                <a:latin typeface="+mn-ea"/>
              </a:rPr>
              <a:t>흑백장당</a:t>
            </a:r>
            <a:r>
              <a:rPr lang="en-US" altLang="ko-KR" sz="1000" spc="-150" dirty="0">
                <a:latin typeface="+mn-ea"/>
              </a:rPr>
              <a:t>20</a:t>
            </a:r>
            <a:r>
              <a:rPr lang="ko-KR" altLang="en-US" sz="1000" spc="-150" dirty="0">
                <a:latin typeface="+mn-ea"/>
              </a:rPr>
              <a:t>원</a:t>
            </a:r>
            <a:endParaRPr lang="en-US" altLang="ko-KR" sz="1000" spc="-150" dirty="0">
              <a:latin typeface="+mn-ea"/>
            </a:endParaRPr>
          </a:p>
          <a:p>
            <a:r>
              <a:rPr lang="en-US" altLang="ko-KR" sz="1000" spc="-150" dirty="0">
                <a:latin typeface="+mn-ea"/>
              </a:rPr>
              <a:t>                           </a:t>
            </a:r>
            <a:r>
              <a:rPr lang="ko-KR" altLang="en-US" sz="1000" spc="-150" dirty="0" err="1">
                <a:latin typeface="+mn-ea"/>
              </a:rPr>
              <a:t>컬러장당</a:t>
            </a:r>
            <a:r>
              <a:rPr lang="en-US" altLang="ko-KR" sz="1000" spc="-150" dirty="0">
                <a:latin typeface="+mn-ea"/>
              </a:rPr>
              <a:t>150</a:t>
            </a:r>
            <a:r>
              <a:rPr lang="ko-KR" altLang="en-US" sz="1000" spc="-150" dirty="0">
                <a:latin typeface="+mn-ea"/>
              </a:rPr>
              <a:t>원</a:t>
            </a:r>
            <a:endParaRPr lang="en-US" altLang="ko-KR" sz="1000" spc="-150" dirty="0">
              <a:latin typeface="+mn-ea"/>
            </a:endParaRPr>
          </a:p>
          <a:p>
            <a:endParaRPr lang="ko-KR" altLang="en-US" sz="1000" dirty="0">
              <a:latin typeface="+mn-ea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4" y="5252435"/>
            <a:ext cx="1184748" cy="14255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881155" y="5323053"/>
            <a:ext cx="131318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복합기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A4</a:t>
            </a:r>
            <a:r>
              <a:rPr lang="ko-KR" altLang="en-US" sz="1000" dirty="0">
                <a:latin typeface="+mn-ea"/>
              </a:rPr>
              <a:t>용 컬러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        토너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추가토너별도</a:t>
            </a:r>
          </a:p>
          <a:p>
            <a:endParaRPr lang="ko-KR" altLang="en-US" sz="1000" dirty="0">
              <a:latin typeface="+mn-ea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2931" r="15099" b="3645"/>
          <a:stretch/>
        </p:blipFill>
        <p:spPr>
          <a:xfrm>
            <a:off x="365294" y="5323053"/>
            <a:ext cx="1336338" cy="137302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8520" y="3309830"/>
            <a:ext cx="1329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프린터기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A3</a:t>
            </a:r>
            <a:r>
              <a:rPr lang="ko-KR" altLang="en-US" sz="1000" dirty="0">
                <a:latin typeface="+mn-ea"/>
              </a:rPr>
              <a:t>용 컬러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토너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추가토너별도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4" y="3382380"/>
            <a:ext cx="1548173" cy="116339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77787" y="3309830"/>
            <a:ext cx="13131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프린터기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A4</a:t>
            </a:r>
            <a:r>
              <a:rPr lang="ko-KR" altLang="en-US" sz="1000" dirty="0">
                <a:latin typeface="+mn-ea"/>
              </a:rPr>
              <a:t>용 흑백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토너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추가토너별도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10135" r="14565" b="9911"/>
          <a:stretch/>
        </p:blipFill>
        <p:spPr>
          <a:xfrm>
            <a:off x="290053" y="3347483"/>
            <a:ext cx="1437171" cy="122527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66917" y="7311675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공기청정기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23" y="7287130"/>
            <a:ext cx="715725" cy="140010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9526" y="7311675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문서파쇄기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390*360*595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r="21026"/>
          <a:stretch/>
        </p:blipFill>
        <p:spPr>
          <a:xfrm>
            <a:off x="493169" y="7359679"/>
            <a:ext cx="1030003" cy="132501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875735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74419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80668" y="438527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81392" y="43844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880668" y="64082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84861" y="641352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75735" y="843583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05561" y="84441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6" name="그룹 5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8" name="그림 67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78980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01" y="124630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공기청정기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4197" y="124630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가습기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r="24727"/>
          <a:stretch/>
        </p:blipFill>
        <p:spPr>
          <a:xfrm>
            <a:off x="498439" y="1168003"/>
            <a:ext cx="1010760" cy="154053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95"/>
          <a:stretch/>
        </p:blipFill>
        <p:spPr>
          <a:xfrm>
            <a:off x="3764829" y="1277714"/>
            <a:ext cx="912342" cy="132110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54396" y="3293619"/>
            <a:ext cx="15311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충전식음향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120W</a:t>
            </a:r>
          </a:p>
          <a:p>
            <a:r>
              <a:rPr lang="en-US" altLang="ko-KR" sz="1000" spc="-150" dirty="0">
                <a:latin typeface="+mn-ea"/>
              </a:rPr>
              <a:t>              (</a:t>
            </a:r>
            <a:r>
              <a:rPr lang="ko-KR" altLang="en-US" sz="1000" spc="-150" dirty="0">
                <a:latin typeface="+mn-ea"/>
              </a:rPr>
              <a:t>무선마이크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 </a:t>
            </a:r>
            <a:r>
              <a:rPr lang="ko-KR" altLang="en-US" sz="1000" spc="-150" dirty="0">
                <a:latin typeface="+mn-ea"/>
              </a:rPr>
              <a:t>포함</a:t>
            </a:r>
            <a:r>
              <a:rPr lang="en-US" altLang="ko-KR" sz="1000" spc="-150" dirty="0">
                <a:latin typeface="+mn-ea"/>
              </a:rPr>
              <a:t>)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2201" y="3293480"/>
            <a:ext cx="15311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충전식음향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40W</a:t>
            </a:r>
          </a:p>
          <a:p>
            <a:pPr algn="dist"/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spc="-150" dirty="0">
                <a:latin typeface="+mn-ea"/>
              </a:rPr>
              <a:t>(</a:t>
            </a:r>
            <a:r>
              <a:rPr lang="ko-KR" altLang="en-US" sz="1000" spc="-150" dirty="0">
                <a:latin typeface="+mn-ea"/>
              </a:rPr>
              <a:t>무선마이크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 </a:t>
            </a:r>
            <a:r>
              <a:rPr lang="ko-KR" altLang="en-US" sz="1000" spc="-150" dirty="0">
                <a:latin typeface="+mn-ea"/>
              </a:rPr>
              <a:t>포함</a:t>
            </a:r>
            <a:r>
              <a:rPr lang="en-US" altLang="ko-KR" sz="1000" spc="-150" dirty="0">
                <a:latin typeface="+mn-ea"/>
              </a:rPr>
              <a:t>)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3652"/>
          <a:stretch/>
        </p:blipFill>
        <p:spPr>
          <a:xfrm>
            <a:off x="3572854" y="3352082"/>
            <a:ext cx="1437688" cy="1185796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/>
          <a:stretch/>
        </p:blipFill>
        <p:spPr>
          <a:xfrm>
            <a:off x="366745" y="3208656"/>
            <a:ext cx="1289341" cy="145439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73632" y="5311239"/>
            <a:ext cx="127791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충전식음향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300W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spc="-150" dirty="0">
                <a:latin typeface="+mn-ea"/>
              </a:rPr>
              <a:t>(</a:t>
            </a:r>
            <a:r>
              <a:rPr lang="ko-KR" altLang="en-US" sz="1000" spc="-150" dirty="0">
                <a:latin typeface="+mn-ea"/>
              </a:rPr>
              <a:t>무선마이크</a:t>
            </a:r>
            <a:r>
              <a:rPr lang="en-US" altLang="ko-KR" sz="1000" spc="-150" dirty="0">
                <a:latin typeface="+mn-ea"/>
              </a:rPr>
              <a:t>2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,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>
                <a:latin typeface="+mn-ea"/>
              </a:rPr>
              <a:t>유선마이크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 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 err="1">
                <a:latin typeface="+mn-ea"/>
              </a:rPr>
              <a:t>거치대포함</a:t>
            </a:r>
            <a:r>
              <a:rPr lang="en-US" altLang="ko-KR" sz="1000" spc="-150" dirty="0">
                <a:latin typeface="+mn-ea"/>
              </a:rPr>
              <a:t>)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92201" y="5311239"/>
            <a:ext cx="15119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충전식음향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100W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spc="-150" dirty="0">
                <a:latin typeface="+mn-ea"/>
              </a:rPr>
              <a:t>(</a:t>
            </a:r>
            <a:r>
              <a:rPr lang="ko-KR" altLang="en-US" sz="1000" spc="-150" dirty="0">
                <a:latin typeface="+mn-ea"/>
              </a:rPr>
              <a:t>무선마이크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,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>
                <a:latin typeface="+mn-ea"/>
              </a:rPr>
              <a:t>유선마이크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 </a:t>
            </a:r>
            <a:r>
              <a:rPr lang="ko-KR" altLang="en-US" sz="1000" spc="-150" dirty="0">
                <a:latin typeface="+mn-ea"/>
              </a:rPr>
              <a:t>포함</a:t>
            </a:r>
            <a:r>
              <a:rPr lang="en-US" altLang="ko-KR" sz="1000" spc="-150" dirty="0">
                <a:latin typeface="+mn-ea"/>
              </a:rPr>
              <a:t>)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1" y="5287655"/>
            <a:ext cx="1432440" cy="1437397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" y="5278628"/>
            <a:ext cx="697252" cy="144768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81647" y="7330471"/>
            <a:ext cx="1229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무전기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이어마이크</a:t>
            </a:r>
            <a:r>
              <a:rPr lang="en-US" altLang="ko-KR" sz="1000" dirty="0">
                <a:latin typeface="+mn-ea"/>
              </a:rPr>
              <a:t>,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충전기 포함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92201" y="7324699"/>
            <a:ext cx="1502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음향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오퍼레이터 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(</a:t>
            </a:r>
            <a:r>
              <a:rPr lang="ko-KR" altLang="en-US" sz="1000" dirty="0">
                <a:latin typeface="+mn-ea"/>
              </a:rPr>
              <a:t>별도문의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6411" r="9724" b="10418"/>
          <a:stretch/>
        </p:blipFill>
        <p:spPr>
          <a:xfrm rot="5400000">
            <a:off x="189810" y="7420527"/>
            <a:ext cx="1502738" cy="1136040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54" y="7324699"/>
            <a:ext cx="1177416" cy="135289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5735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74419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80668" y="438527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81392" y="43844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0668" y="64082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84861" y="641352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75735" y="843583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05561" y="84441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1" name="그룹 50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0685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01" y="1258307"/>
            <a:ext cx="15985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인터컴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동시채널</a:t>
            </a:r>
            <a:r>
              <a:rPr lang="en-US" altLang="ko-KR" sz="1000" dirty="0">
                <a:latin typeface="+mn-ea"/>
              </a:rPr>
              <a:t>11</a:t>
            </a:r>
            <a:r>
              <a:rPr lang="ko-KR" altLang="en-US" sz="1000" dirty="0" err="1">
                <a:latin typeface="+mn-ea"/>
              </a:rPr>
              <a:t>명가능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헤드셋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충전기 포함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90572" y="1258307"/>
            <a:ext cx="15279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인터컴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동시채널</a:t>
            </a:r>
            <a:r>
              <a:rPr lang="en-US" altLang="ko-KR" sz="1000" dirty="0">
                <a:latin typeface="+mn-ea"/>
              </a:rPr>
              <a:t>6</a:t>
            </a:r>
            <a:r>
              <a:rPr lang="ko-KR" altLang="en-US" sz="1000" dirty="0" err="1">
                <a:latin typeface="+mn-ea"/>
              </a:rPr>
              <a:t>명가능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헤드셋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충전기 포함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8" y="1312276"/>
            <a:ext cx="1663582" cy="1319053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/>
          <a:stretch/>
        </p:blipFill>
        <p:spPr>
          <a:xfrm>
            <a:off x="3571632" y="1408622"/>
            <a:ext cx="1513370" cy="11082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75428" y="3281369"/>
            <a:ext cx="1476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강의용마이크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30W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 err="1">
                <a:latin typeface="+mn-ea"/>
              </a:rPr>
              <a:t>헤드셋</a:t>
            </a:r>
            <a:r>
              <a:rPr lang="en-US" altLang="ko-KR" sz="1000" spc="-150" dirty="0">
                <a:latin typeface="+mn-ea"/>
              </a:rPr>
              <a:t>, </a:t>
            </a:r>
            <a:r>
              <a:rPr lang="ko-KR" altLang="en-US" sz="1000" spc="-150" dirty="0">
                <a:latin typeface="+mn-ea"/>
              </a:rPr>
              <a:t>충전기 포함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92201" y="3281369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TRS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이어마이크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>
                <a:latin typeface="+mn-ea"/>
              </a:rPr>
              <a:t>충전기 포함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" y="3270079"/>
            <a:ext cx="683217" cy="1441214"/>
          </a:xfrm>
          <a:prstGeom prst="rect">
            <a:avLst/>
          </a:prstGeom>
        </p:spPr>
      </p:pic>
      <p:pic>
        <p:nvPicPr>
          <p:cNvPr id="42" name="그림 41" descr="그림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2839" y="3333383"/>
            <a:ext cx="1046584" cy="135071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2201" y="7323684"/>
            <a:ext cx="15119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캠코더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100W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en-US" altLang="ko-KR" sz="1000" spc="-150" dirty="0">
                <a:latin typeface="+mn-ea"/>
              </a:rPr>
              <a:t>(</a:t>
            </a:r>
            <a:r>
              <a:rPr lang="ko-KR" altLang="en-US" sz="1000" spc="-150" dirty="0">
                <a:latin typeface="+mn-ea"/>
              </a:rPr>
              <a:t>무선마이크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,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spc="-150" dirty="0">
                <a:latin typeface="+mn-ea"/>
              </a:rPr>
              <a:t>유선마이크</a:t>
            </a:r>
            <a:r>
              <a:rPr lang="en-US" altLang="ko-KR" sz="1000" spc="-150" dirty="0">
                <a:latin typeface="+mn-ea"/>
              </a:rPr>
              <a:t>1</a:t>
            </a:r>
            <a:r>
              <a:rPr lang="ko-KR" altLang="en-US" sz="1000" spc="-150" dirty="0">
                <a:latin typeface="+mn-ea"/>
              </a:rPr>
              <a:t>개</a:t>
            </a:r>
            <a:r>
              <a:rPr lang="en-US" altLang="ko-KR" sz="1000" spc="-150" dirty="0">
                <a:latin typeface="+mn-ea"/>
              </a:rPr>
              <a:t> </a:t>
            </a:r>
            <a:r>
              <a:rPr lang="ko-KR" altLang="en-US" sz="1000" spc="-150" dirty="0">
                <a:latin typeface="+mn-ea"/>
              </a:rPr>
              <a:t>포함</a:t>
            </a:r>
            <a:r>
              <a:rPr lang="en-US" altLang="ko-KR" sz="1000" spc="-150" dirty="0">
                <a:latin typeface="+mn-ea"/>
              </a:rPr>
              <a:t>)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 descr="그림31.jpg"/>
          <p:cNvPicPr>
            <a:picLocks noChangeAspect="1"/>
          </p:cNvPicPr>
          <p:nvPr/>
        </p:nvPicPr>
        <p:blipFill rotWithShape="1">
          <a:blip r:embed="rId7" cstate="print"/>
          <a:srcRect t="15821" b="15261"/>
          <a:stretch/>
        </p:blipFill>
        <p:spPr>
          <a:xfrm>
            <a:off x="285849" y="7428879"/>
            <a:ext cx="1446195" cy="99115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95510" y="732368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카메라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디지털</a:t>
            </a:r>
          </a:p>
        </p:txBody>
      </p:sp>
      <p:pic>
        <p:nvPicPr>
          <p:cNvPr id="49" name="그림 48" descr="디지컬카메라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10268" y="7378410"/>
            <a:ext cx="1349320" cy="109209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99800" y="530038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확성기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7924" r="15418" b="8280"/>
          <a:stretch/>
        </p:blipFill>
        <p:spPr>
          <a:xfrm>
            <a:off x="306450" y="5346321"/>
            <a:ext cx="1520235" cy="132316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97440" y="5286224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메가폰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6872"/>
          <a:stretch/>
        </p:blipFill>
        <p:spPr>
          <a:xfrm>
            <a:off x="3593697" y="5244166"/>
            <a:ext cx="1531359" cy="132139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75735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74419" y="23925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80668" y="438527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81392" y="438446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80668" y="64082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84861" y="641352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75735" y="843583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05561" y="84441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0900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218718" y="3312960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게이트소독기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1800*H2240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18718" y="4439761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98003" y="5268001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방역소독기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무선 휴대용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 err="1">
                <a:latin typeface="+mn-ea"/>
              </a:rPr>
              <a:t>충전식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8003" y="639480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78472" y="5277665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순번대기표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일반발권용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8472" y="640446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79022" y="0"/>
            <a:ext cx="6778978" cy="914016"/>
            <a:chOff x="79022" y="97210"/>
            <a:chExt cx="6778978" cy="914016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0629" y="703449"/>
              <a:ext cx="6596742" cy="307777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pic>
        <p:nvPicPr>
          <p:cNvPr id="3" name="그림 2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E3425719-FEB5-4DF8-BA5D-ED4AA73A5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82" y="3312960"/>
            <a:ext cx="1693283" cy="128600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010A409-6579-459F-A78F-1F366BAB0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3482" r="52331" b="72556"/>
          <a:stretch/>
        </p:blipFill>
        <p:spPr>
          <a:xfrm>
            <a:off x="197909" y="5361384"/>
            <a:ext cx="1577795" cy="923995"/>
          </a:xfrm>
          <a:prstGeom prst="rect">
            <a:avLst/>
          </a:prstGeom>
        </p:spPr>
      </p:pic>
      <p:pic>
        <p:nvPicPr>
          <p:cNvPr id="10" name="그림 9" descr="텍스트, 장치이(가) 표시된 사진&#10;&#10;자동 생성된 설명">
            <a:extLst>
              <a:ext uri="{FF2B5EF4-FFF2-40B4-BE49-F238E27FC236}">
                <a16:creationId xmlns:a16="http://schemas.microsoft.com/office/drawing/2014/main" id="{3CA8EDA3-3992-432A-863B-38AD88EC62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32" y="5395232"/>
            <a:ext cx="1347611" cy="10092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5D1E164-8825-4128-94D7-EBB6AF0BA460}"/>
              </a:ext>
            </a:extLst>
          </p:cNvPr>
          <p:cNvSpPr txBox="1"/>
          <p:nvPr/>
        </p:nvSpPr>
        <p:spPr>
          <a:xfrm>
            <a:off x="5142071" y="7297293"/>
            <a:ext cx="1537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인포데스크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1000*600*H1050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14B05B-D3D3-47BB-9F4A-892C038FD768}"/>
              </a:ext>
            </a:extLst>
          </p:cNvPr>
          <p:cNvSpPr txBox="1"/>
          <p:nvPr/>
        </p:nvSpPr>
        <p:spPr>
          <a:xfrm>
            <a:off x="5132318" y="8424093"/>
            <a:ext cx="1337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0" name="그림 69" descr="천장, 실내, 바닥, 카운터이(가) 표시된 사진&#10;&#10;자동 생성된 설명">
            <a:extLst>
              <a:ext uri="{FF2B5EF4-FFF2-40B4-BE49-F238E27FC236}">
                <a16:creationId xmlns:a16="http://schemas.microsoft.com/office/drawing/2014/main" id="{95D99E69-AFB4-4A27-AA40-BDC7EF7FC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55" y="7297293"/>
            <a:ext cx="1556417" cy="116560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2BA7464-77AE-4857-8705-DF1936EB7602}"/>
              </a:ext>
            </a:extLst>
          </p:cNvPr>
          <p:cNvSpPr txBox="1"/>
          <p:nvPr/>
        </p:nvSpPr>
        <p:spPr>
          <a:xfrm>
            <a:off x="1876300" y="7299969"/>
            <a:ext cx="1537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상담용책상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1400*600*H1200</a:t>
            </a:r>
          </a:p>
          <a:p>
            <a:r>
              <a:rPr lang="en-US" altLang="ko-KR" sz="1000" dirty="0">
                <a:latin typeface="+mn-ea"/>
              </a:rPr>
              <a:t>         </a:t>
            </a:r>
            <a:r>
              <a:rPr lang="ko-KR" altLang="en-US" sz="1000" dirty="0" err="1">
                <a:latin typeface="+mn-ea"/>
              </a:rPr>
              <a:t>사이드가림판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B19641-2990-4C5E-A78A-093DE83FC0B6}"/>
              </a:ext>
            </a:extLst>
          </p:cNvPr>
          <p:cNvSpPr txBox="1"/>
          <p:nvPr/>
        </p:nvSpPr>
        <p:spPr>
          <a:xfrm>
            <a:off x="1876300" y="8426770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spc="-150" dirty="0">
                <a:latin typeface="+mn-ea"/>
              </a:rPr>
              <a:t>별도문의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73" name="그림 72" descr="바닥, 실내, 창문, 벽이(가) 표시된 사진&#10;&#10;자동 생성된 설명">
            <a:extLst>
              <a:ext uri="{FF2B5EF4-FFF2-40B4-BE49-F238E27FC236}">
                <a16:creationId xmlns:a16="http://schemas.microsoft.com/office/drawing/2014/main" id="{15A39E12-95A8-4FD6-AD70-B4A740E2C5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1" y="7309135"/>
            <a:ext cx="1547352" cy="115376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04427BB-30E6-4CE4-BC9A-A71A28C990D1}"/>
              </a:ext>
            </a:extLst>
          </p:cNvPr>
          <p:cNvSpPr txBox="1"/>
          <p:nvPr/>
        </p:nvSpPr>
        <p:spPr>
          <a:xfrm>
            <a:off x="1804404" y="3308760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손소독발열체크기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자동인식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EE6AA00-620C-418E-9128-EE0DCC06CF83}"/>
              </a:ext>
            </a:extLst>
          </p:cNvPr>
          <p:cNvSpPr txBox="1"/>
          <p:nvPr/>
        </p:nvSpPr>
        <p:spPr>
          <a:xfrm>
            <a:off x="1826267" y="4370596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6" name="그림 75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2854F12A-8852-49F8-9A5B-AFEDDB091D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9" y="3243795"/>
            <a:ext cx="1619787" cy="121430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692F2EF-854E-4436-ABD9-29E6A3A70B7A}"/>
              </a:ext>
            </a:extLst>
          </p:cNvPr>
          <p:cNvSpPr txBox="1"/>
          <p:nvPr/>
        </p:nvSpPr>
        <p:spPr>
          <a:xfrm>
            <a:off x="5093981" y="1258840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안면인식체온측정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카메라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자동인식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784F10-1333-4F26-93CC-B37BF94AC3A2}"/>
              </a:ext>
            </a:extLst>
          </p:cNvPr>
          <p:cNvSpPr txBox="1"/>
          <p:nvPr/>
        </p:nvSpPr>
        <p:spPr>
          <a:xfrm>
            <a:off x="5093981" y="2313033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857069D7-0D06-4422-8164-50135DCD0F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r="12457"/>
          <a:stretch/>
        </p:blipFill>
        <p:spPr>
          <a:xfrm>
            <a:off x="3569291" y="1131022"/>
            <a:ext cx="1393834" cy="139494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ECD48B8-41E2-4527-9B62-17D08830F933}"/>
              </a:ext>
            </a:extLst>
          </p:cNvPr>
          <p:cNvSpPr txBox="1"/>
          <p:nvPr/>
        </p:nvSpPr>
        <p:spPr>
          <a:xfrm>
            <a:off x="1831076" y="127426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비접촉식체온계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건전지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ABC797-5347-49A6-97B2-FA7618D8B4EB}"/>
              </a:ext>
            </a:extLst>
          </p:cNvPr>
          <p:cNvSpPr txBox="1"/>
          <p:nvPr/>
        </p:nvSpPr>
        <p:spPr>
          <a:xfrm>
            <a:off x="1831076" y="235605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82" name="그림 81" descr="온도계, 장치이(가) 표시된 사진&#10;&#10;자동 생성된 설명">
            <a:extLst>
              <a:ext uri="{FF2B5EF4-FFF2-40B4-BE49-F238E27FC236}">
                <a16:creationId xmlns:a16="http://schemas.microsoft.com/office/drawing/2014/main" id="{164E23AB-AA68-48A8-BDF0-02CC70E7E0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2" y="1334128"/>
            <a:ext cx="1532541" cy="11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34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22663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737392" y="1239827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인화기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카트리지 별도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/>
          <a:stretch/>
        </p:blipFill>
        <p:spPr>
          <a:xfrm>
            <a:off x="138595" y="1390793"/>
            <a:ext cx="1509820" cy="107159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62109" y="1239827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녹음기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23*92*12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9" y="1236408"/>
            <a:ext cx="461080" cy="14640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53442" y="3287840"/>
            <a:ext cx="1358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전화기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개통</a:t>
            </a:r>
            <a:r>
              <a:rPr lang="en-US" altLang="ko-KR" sz="1000" dirty="0">
                <a:latin typeface="+mn-ea"/>
              </a:rPr>
              <a:t>, 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유선설치 별도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73901" y="3283918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E-39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레이저포인터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en-US" altLang="ko-KR" sz="1000" dirty="0" err="1">
                <a:latin typeface="+mn-ea"/>
              </a:rPr>
              <a:t>ppt</a:t>
            </a:r>
            <a:r>
              <a:rPr lang="ko-KR" altLang="en-US" sz="1000" dirty="0">
                <a:latin typeface="+mn-ea"/>
              </a:rPr>
              <a:t>페이지전환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5" y="3283918"/>
            <a:ext cx="1441770" cy="1437236"/>
          </a:xfrm>
          <a:prstGeom prst="rect">
            <a:avLst/>
          </a:prstGeom>
        </p:spPr>
      </p:pic>
      <p:pic>
        <p:nvPicPr>
          <p:cNvPr id="45" name="그림 44" descr="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0501" y="3317535"/>
            <a:ext cx="1339405" cy="1339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020771" y="527813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청소기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업소용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2421" y="5278137"/>
            <a:ext cx="16145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공유기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설치</a:t>
            </a:r>
            <a:r>
              <a:rPr lang="en-US" altLang="ko-KR" sz="1000" dirty="0">
                <a:latin typeface="+mn-ea"/>
              </a:rPr>
              <a:t>,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네트워크작업 별도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5645"/>
          <a:stretch/>
        </p:blipFill>
        <p:spPr>
          <a:xfrm>
            <a:off x="156084" y="5124490"/>
            <a:ext cx="1360413" cy="1526669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47" y="5124490"/>
            <a:ext cx="1181687" cy="152906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38118" y="234298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38842" y="234217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38118" y="436596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42311" y="437123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3185" y="639354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63011" y="640188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417309-CC64-2F3B-47B2-B5BB351A659D}"/>
              </a:ext>
            </a:extLst>
          </p:cNvPr>
          <p:cNvSpPr txBox="1"/>
          <p:nvPr/>
        </p:nvSpPr>
        <p:spPr>
          <a:xfrm>
            <a:off x="1708143" y="7238480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캡슐커피머신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캡슐별도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D9DE0D-7152-9009-DB52-7C3F514021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0" y="7288192"/>
            <a:ext cx="822085" cy="1249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FE869-EF36-BF14-3E37-9AA39B4020DF}"/>
              </a:ext>
            </a:extLst>
          </p:cNvPr>
          <p:cNvSpPr txBox="1"/>
          <p:nvPr/>
        </p:nvSpPr>
        <p:spPr>
          <a:xfrm>
            <a:off x="1714410" y="838665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4087651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62495" y="1250076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소형냉장고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82L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7" y="1385074"/>
            <a:ext cx="941413" cy="120733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40351" y="1258010"/>
            <a:ext cx="1287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온장고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50L</a:t>
            </a:r>
          </a:p>
          <a:p>
            <a:r>
              <a:rPr lang="en-US" altLang="ko-KR" sz="1000" dirty="0">
                <a:latin typeface="+mn-ea"/>
              </a:rPr>
              <a:t>        460*360*500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69673" y="3102271"/>
            <a:ext cx="9701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냉장고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A-150L</a:t>
            </a:r>
          </a:p>
          <a:p>
            <a:r>
              <a:rPr lang="en-US" altLang="ko-KR" sz="1000" dirty="0">
                <a:latin typeface="+mn-ea"/>
              </a:rPr>
              <a:t>        B-230L</a:t>
            </a:r>
          </a:p>
          <a:p>
            <a:r>
              <a:rPr lang="en-US" altLang="ko-KR" sz="1000" dirty="0">
                <a:latin typeface="+mn-ea"/>
              </a:rPr>
              <a:t>        C-500L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69673" y="4229072"/>
            <a:ext cx="1460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(C)\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14" y="1317496"/>
            <a:ext cx="1196593" cy="1254050"/>
          </a:xfrm>
          <a:prstGeom prst="rect">
            <a:avLst/>
          </a:prstGeom>
        </p:spPr>
      </p:pic>
      <p:pic>
        <p:nvPicPr>
          <p:cNvPr id="42" name="그림 41" descr="소형냉장고.jpg"/>
          <p:cNvPicPr>
            <a:picLocks noChangeAspect="1"/>
          </p:cNvPicPr>
          <p:nvPr/>
        </p:nvPicPr>
        <p:blipFill rotWithShape="1">
          <a:blip r:embed="rId5" cstate="print"/>
          <a:srcRect l="20000" t="2833" r="20000" b="6559"/>
          <a:stretch/>
        </p:blipFill>
        <p:spPr>
          <a:xfrm>
            <a:off x="316523" y="3148974"/>
            <a:ext cx="1019612" cy="15397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040351" y="3323825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E-49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냉장쇼케이스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400L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67124" y="5265559"/>
            <a:ext cx="16145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E-50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미니냉장쇼케이스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92L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en-US" altLang="ko-KR" sz="1000" dirty="0">
                <a:latin typeface="+mn-ea"/>
              </a:rPr>
              <a:t>445*510*831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0" y="5240548"/>
            <a:ext cx="952425" cy="1373022"/>
          </a:xfrm>
          <a:prstGeom prst="rect">
            <a:avLst/>
          </a:prstGeom>
        </p:spPr>
      </p:pic>
      <p:pic>
        <p:nvPicPr>
          <p:cNvPr id="49" name="그림 48" descr="쇼케이스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7043" y="3163728"/>
            <a:ext cx="800945" cy="152496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75735" y="237271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57060" y="239364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45107" y="636584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77760" y="442429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A5F968-9EC1-3C99-DF95-77E845202246}"/>
              </a:ext>
            </a:extLst>
          </p:cNvPr>
          <p:cNvSpPr txBox="1"/>
          <p:nvPr/>
        </p:nvSpPr>
        <p:spPr>
          <a:xfrm>
            <a:off x="1922734" y="7264930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E-52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냉동고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1328*745*H1000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714EB-4117-1355-6BE3-E83924A74B63}"/>
              </a:ext>
            </a:extLst>
          </p:cNvPr>
          <p:cNvSpPr txBox="1"/>
          <p:nvPr/>
        </p:nvSpPr>
        <p:spPr>
          <a:xfrm>
            <a:off x="5221727" y="5315044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E-51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냉동고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1260*710*H790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19FC61-33E3-18E1-56D3-B5D472C48F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6" y="7345150"/>
            <a:ext cx="1573666" cy="12928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9E83AE7-C09F-7F8F-EDA3-B1E31FFBD5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91" y="5395264"/>
            <a:ext cx="1377362" cy="1141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DF031-5DDB-78C7-2C4E-48EF3F1A8877}"/>
              </a:ext>
            </a:extLst>
          </p:cNvPr>
          <p:cNvSpPr txBox="1"/>
          <p:nvPr/>
        </p:nvSpPr>
        <p:spPr>
          <a:xfrm>
            <a:off x="1910951" y="840243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E87BA-8B69-B3A9-0E29-493635C6FC61}"/>
              </a:ext>
            </a:extLst>
          </p:cNvPr>
          <p:cNvSpPr txBox="1"/>
          <p:nvPr/>
        </p:nvSpPr>
        <p:spPr>
          <a:xfrm>
            <a:off x="5212462" y="645254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2977729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997112" y="3186202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이동식에어컨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에어렉스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89242" y="3199369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써큘레이터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290*290*H765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59388" y="11886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선풍기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대형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04990" y="11886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선풍기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가정용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7924" r="29838" b="6497"/>
          <a:stretch/>
        </p:blipFill>
        <p:spPr>
          <a:xfrm>
            <a:off x="415482" y="1216131"/>
            <a:ext cx="840957" cy="1345531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05" y="1117030"/>
            <a:ext cx="811947" cy="152962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80" y="3182280"/>
            <a:ext cx="1182669" cy="1411318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5" y="3147809"/>
            <a:ext cx="706908" cy="140945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65635" y="521545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04990" y="520924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벽걸이형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05" y="5102789"/>
            <a:ext cx="628114" cy="151356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5616737"/>
            <a:ext cx="1343388" cy="48309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709504" y="23250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64246" y="23250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86436" y="433663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74149" y="431798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02410" y="634310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76408" y="634310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9" name="그림 5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5319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86397" y="3291311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3</a:t>
            </a:r>
            <a:r>
              <a:rPr lang="ko-KR" altLang="en-US" sz="1000" dirty="0" err="1">
                <a:latin typeface="+mn-ea"/>
              </a:rPr>
              <a:t>단가스스토브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가스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88027" y="3291311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패치카난로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기름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8" y="3291311"/>
            <a:ext cx="1211430" cy="1382611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86" y="3349344"/>
            <a:ext cx="857350" cy="13149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86397" y="5319952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로타리난로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기름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88027" y="5315645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원적외선난로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전기사용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1359"/>
          <a:stretch/>
        </p:blipFill>
        <p:spPr>
          <a:xfrm>
            <a:off x="588757" y="5296028"/>
            <a:ext cx="893088" cy="1469021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20" y="5285847"/>
            <a:ext cx="920496" cy="145694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880012" y="7330872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라디에이터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7</a:t>
            </a:r>
            <a:r>
              <a:rPr lang="ko-KR" altLang="en-US" sz="1000" dirty="0">
                <a:latin typeface="+mn-ea"/>
              </a:rPr>
              <a:t>핀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전기사용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0" y="7271334"/>
            <a:ext cx="1092008" cy="144125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88027" y="1254577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파티오난로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가스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96109" y="1254577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글래스파티오난로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가스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8" y="1211783"/>
            <a:ext cx="590880" cy="1406393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"/>
          <a:stretch/>
        </p:blipFill>
        <p:spPr>
          <a:xfrm>
            <a:off x="3972264" y="1211783"/>
            <a:ext cx="609276" cy="14912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50643F-1EE3-A79B-065D-08ABC3945E24}"/>
              </a:ext>
            </a:extLst>
          </p:cNvPr>
          <p:cNvSpPr txBox="1"/>
          <p:nvPr/>
        </p:nvSpPr>
        <p:spPr>
          <a:xfrm>
            <a:off x="5257118" y="722614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전기온풍기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벽걸이형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8B4F57-05B2-88FF-C551-9A7F54EF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81" y="7480537"/>
            <a:ext cx="1616777" cy="854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2B372-EC7C-6897-DF4F-32D9BE0E71B6}"/>
              </a:ext>
            </a:extLst>
          </p:cNvPr>
          <p:cNvSpPr txBox="1"/>
          <p:nvPr/>
        </p:nvSpPr>
        <p:spPr>
          <a:xfrm>
            <a:off x="5222206" y="83561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1296748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4637" y="1257518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SE-15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소형난로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가스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1" y="1406492"/>
            <a:ext cx="1020579" cy="10635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4637" y="3274245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바리케이트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1100*H1200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6" y="3351773"/>
            <a:ext cx="1584867" cy="11869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37858" y="3274246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철제휀스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1800*H1100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19" y="3361849"/>
            <a:ext cx="1543191" cy="11557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8729" y="5328837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JP</a:t>
            </a:r>
            <a:r>
              <a:rPr lang="ko-KR" altLang="en-US" sz="1000" dirty="0" err="1">
                <a:latin typeface="+mn-ea"/>
              </a:rPr>
              <a:t>휀스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1800*H1100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4" y="5417987"/>
            <a:ext cx="1513809" cy="113591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37858" y="5336906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PE</a:t>
            </a:r>
            <a:r>
              <a:rPr lang="ko-KR" altLang="en-US" sz="1000" dirty="0" err="1">
                <a:latin typeface="+mn-ea"/>
              </a:rPr>
              <a:t>휀스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1800*H1000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07" y="5417986"/>
            <a:ext cx="1396333" cy="104572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4788" y="732609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PE</a:t>
            </a:r>
            <a:r>
              <a:rPr lang="ko-KR" altLang="en-US" sz="1000" dirty="0">
                <a:latin typeface="+mn-ea"/>
              </a:rPr>
              <a:t>방호벽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1200*H900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6006"/>
          <a:stretch/>
        </p:blipFill>
        <p:spPr>
          <a:xfrm>
            <a:off x="306134" y="7326090"/>
            <a:ext cx="1447222" cy="122987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45537" y="7336038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자동벨트차단봉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RED</a:t>
            </a:r>
          </a:p>
          <a:p>
            <a:r>
              <a:rPr lang="en-US" altLang="ko-KR" sz="1000" dirty="0">
                <a:latin typeface="+mn-ea"/>
              </a:rPr>
              <a:t>        L2000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31" y="7450381"/>
            <a:ext cx="1554396" cy="116579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9604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662" y="1251757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자동벨트차단봉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RED</a:t>
            </a:r>
          </a:p>
          <a:p>
            <a:r>
              <a:rPr lang="en-US" altLang="ko-KR" sz="1000" dirty="0">
                <a:latin typeface="+mn-ea"/>
              </a:rPr>
              <a:t>        L2000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4969" y="1274244"/>
            <a:ext cx="1457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자동벨트차단봉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BLACK</a:t>
            </a:r>
          </a:p>
          <a:p>
            <a:r>
              <a:rPr lang="en-US" altLang="ko-KR" sz="1000" dirty="0">
                <a:latin typeface="+mn-ea"/>
              </a:rPr>
              <a:t>        L2000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63" y="1368852"/>
            <a:ext cx="1554396" cy="11556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8460" y="329863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차단봉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걸이형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11412"/>
          <a:stretch/>
        </p:blipFill>
        <p:spPr>
          <a:xfrm>
            <a:off x="396997" y="3384894"/>
            <a:ext cx="1245095" cy="120821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48722" y="328584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미니차단봉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L2000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14" y="3384894"/>
            <a:ext cx="1554396" cy="120759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901320" y="5299575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경광봉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건전지별도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7" y="5393562"/>
            <a:ext cx="1368349" cy="102775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44363" y="5299575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라바콘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H720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10" y="5299575"/>
            <a:ext cx="890354" cy="13055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87662" y="7321502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라바콘걸이봉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" y="7495195"/>
            <a:ext cx="1499542" cy="8221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44363" y="7327738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헤비콘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H750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27" y="7298865"/>
            <a:ext cx="774319" cy="138898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1696D18-F1B3-4D0D-E9DF-048028FD49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1" y="1430281"/>
            <a:ext cx="1117799" cy="9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0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20135" y="125175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소화기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분말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" y="1319933"/>
            <a:ext cx="1276718" cy="12767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46598" y="1243981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소화기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CO2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t="7294" r="27936" b="8005"/>
          <a:stretch/>
        </p:blipFill>
        <p:spPr>
          <a:xfrm>
            <a:off x="3897973" y="1315663"/>
            <a:ext cx="869078" cy="13091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8950" y="332441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핸드스캐너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410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6" y="3340198"/>
            <a:ext cx="1602929" cy="136259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6504" y="330213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폴리스라인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롤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79" y="3426132"/>
            <a:ext cx="1487444" cy="111558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915538" y="5336485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지주팩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H1500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7912"/>
          <a:stretch/>
        </p:blipFill>
        <p:spPr>
          <a:xfrm>
            <a:off x="246305" y="5430923"/>
            <a:ext cx="1553557" cy="10415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51558" y="5336485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안전조끼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형광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4" r="3063" b="3902"/>
          <a:stretch/>
        </p:blipFill>
        <p:spPr>
          <a:xfrm>
            <a:off x="3811790" y="5383562"/>
            <a:ext cx="949248" cy="126743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79908" y="7320625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</a:t>
            </a:r>
            <a:r>
              <a:rPr lang="ko-KR" altLang="en-US" sz="1000" dirty="0">
                <a:latin typeface="+mn-ea"/>
              </a:rPr>
              <a:t>안전조끼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건전지별도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4" y="7405989"/>
            <a:ext cx="1187865" cy="116621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47549" y="7317966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로봇신호수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667" r="23925" b="5158"/>
          <a:stretch/>
        </p:blipFill>
        <p:spPr>
          <a:xfrm>
            <a:off x="3643955" y="7227300"/>
            <a:ext cx="1231265" cy="155559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627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5025" y="1251757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구명조끼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성인용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아동용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r="19646"/>
          <a:stretch/>
        </p:blipFill>
        <p:spPr>
          <a:xfrm>
            <a:off x="476532" y="1292780"/>
            <a:ext cx="1072590" cy="12909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1654" y="1261712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구명환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720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r="5666"/>
          <a:stretch/>
        </p:blipFill>
        <p:spPr>
          <a:xfrm>
            <a:off x="3537752" y="1347995"/>
            <a:ext cx="1524617" cy="131921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5025" y="328741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싸인보드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</a:t>
            </a:r>
            <a:r>
              <a:rPr lang="ko-KR" altLang="en-US" sz="1000" dirty="0">
                <a:latin typeface="+mn-ea"/>
              </a:rPr>
              <a:t>단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5783" r="20715" b="7923"/>
          <a:stretch/>
        </p:blipFill>
        <p:spPr>
          <a:xfrm>
            <a:off x="341502" y="3250264"/>
            <a:ext cx="1386506" cy="145253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42259" y="3287417"/>
            <a:ext cx="13676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SA-26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경고등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건전지별도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A-</a:t>
            </a:r>
            <a:r>
              <a:rPr lang="ko-KR" altLang="en-US" sz="1000" dirty="0" err="1">
                <a:latin typeface="+mn-ea"/>
              </a:rPr>
              <a:t>위험경고등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en-US" altLang="ko-KR" sz="1000" dirty="0">
                <a:latin typeface="+mn-ea"/>
              </a:rPr>
              <a:t>B-</a:t>
            </a:r>
            <a:r>
              <a:rPr lang="ko-KR" altLang="en-US" sz="1000" dirty="0">
                <a:latin typeface="+mn-ea"/>
              </a:rPr>
              <a:t>점멸등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42259" y="4414218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6006"/>
          <a:stretch/>
        </p:blipFill>
        <p:spPr>
          <a:xfrm>
            <a:off x="3495486" y="3423501"/>
            <a:ext cx="1205537" cy="1043459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r="39720"/>
          <a:stretch/>
        </p:blipFill>
        <p:spPr>
          <a:xfrm>
            <a:off x="4735672" y="3340993"/>
            <a:ext cx="305452" cy="11580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95025" y="530932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싸인폴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A3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5" y="5394184"/>
            <a:ext cx="1553400" cy="116505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217912" y="529127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싸인폴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A3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52" y="5436863"/>
            <a:ext cx="1470274" cy="110432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895025" y="7315916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ㄱ자형싸인폴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A3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20122" b="17073"/>
          <a:stretch/>
        </p:blipFill>
        <p:spPr>
          <a:xfrm>
            <a:off x="556264" y="7315916"/>
            <a:ext cx="913126" cy="137302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157886" y="7322488"/>
            <a:ext cx="16514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-10000*H4000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-8000*H3000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7022" r="19512" b="6609"/>
          <a:stretch/>
        </p:blipFill>
        <p:spPr>
          <a:xfrm>
            <a:off x="3559806" y="7371049"/>
            <a:ext cx="1550020" cy="132699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0" name="그룹 59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3196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8564" y="1251757"/>
            <a:ext cx="15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-8000*H4000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-6500*H3300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" y="1404990"/>
            <a:ext cx="1525933" cy="11472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8522" y="1253902"/>
            <a:ext cx="15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-8000*H4000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-6500*H3300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40" y="1390901"/>
            <a:ext cx="1542418" cy="116132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70028" y="3308699"/>
            <a:ext cx="15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-8000*H4000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-6500*H3300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" y="3441473"/>
            <a:ext cx="1483194" cy="11091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8399" y="3300900"/>
            <a:ext cx="15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-6800*H3500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-5000*H2500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r="8470"/>
          <a:stretch/>
        </p:blipFill>
        <p:spPr>
          <a:xfrm>
            <a:off x="3531492" y="3434705"/>
            <a:ext cx="1646619" cy="102913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79646" y="5302930"/>
            <a:ext cx="1580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에어아치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외경</a:t>
            </a:r>
            <a:r>
              <a:rPr lang="en-US" altLang="ko-KR" sz="1000" dirty="0">
                <a:latin typeface="+mn-ea"/>
              </a:rPr>
              <a:t>-5000*H3500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내경</a:t>
            </a:r>
            <a:r>
              <a:rPr lang="en-US" altLang="ko-KR" sz="1000" dirty="0">
                <a:latin typeface="+mn-ea"/>
              </a:rPr>
              <a:t>-3200*H2500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18134" b="29418"/>
          <a:stretch/>
        </p:blipFill>
        <p:spPr>
          <a:xfrm>
            <a:off x="310824" y="5358288"/>
            <a:ext cx="1483194" cy="118680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215815" y="529257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에어기둥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H3000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5" t="37957" r="12738" b="17895"/>
          <a:stretch/>
        </p:blipFill>
        <p:spPr>
          <a:xfrm>
            <a:off x="3879969" y="5273589"/>
            <a:ext cx="743535" cy="140236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2938" y="731537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애드벌룬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515422" y="7324449"/>
            <a:ext cx="988520" cy="13212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34897" y="7315379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실외형</a:t>
            </a:r>
            <a:r>
              <a:rPr lang="en-US" altLang="ko-KR" sz="1000" dirty="0">
                <a:latin typeface="+mn-ea"/>
              </a:rPr>
              <a:t>X</a:t>
            </a:r>
            <a:r>
              <a:rPr lang="ko-KR" altLang="en-US" sz="1000" dirty="0">
                <a:latin typeface="+mn-ea"/>
              </a:rPr>
              <a:t>배너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</a:t>
            </a:r>
            <a:r>
              <a:rPr lang="en-US" altLang="ko-KR" sz="1000" dirty="0">
                <a:latin typeface="+mn-ea"/>
              </a:rPr>
              <a:t>-H1800*600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83" y="7346730"/>
            <a:ext cx="731520" cy="134112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7603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54522" y="1251757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실내형</a:t>
            </a:r>
            <a:r>
              <a:rPr lang="en-US" altLang="ko-KR" sz="1000" dirty="0">
                <a:latin typeface="+mn-ea"/>
              </a:rPr>
              <a:t>X</a:t>
            </a:r>
            <a:r>
              <a:rPr lang="ko-KR" altLang="en-US" sz="1000" dirty="0">
                <a:latin typeface="+mn-ea"/>
              </a:rPr>
              <a:t>배너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</a:t>
            </a:r>
            <a:r>
              <a:rPr lang="en-US" altLang="ko-KR" sz="1000" dirty="0">
                <a:latin typeface="+mn-ea"/>
              </a:rPr>
              <a:t>-H1800*600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6650" y="1250169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자이언트폴배너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</a:t>
            </a:r>
            <a:r>
              <a:rPr lang="en-US" altLang="ko-KR" sz="1000" dirty="0">
                <a:latin typeface="+mn-ea"/>
              </a:rPr>
              <a:t>-H3300*1100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96" y="1322784"/>
            <a:ext cx="461219" cy="138365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20830" y="3281187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SI-15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A</a:t>
            </a:r>
            <a:r>
              <a:rPr lang="ko-KR" altLang="en-US" sz="1000" dirty="0">
                <a:latin typeface="+mn-ea"/>
              </a:rPr>
              <a:t>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</a:t>
            </a:r>
            <a:r>
              <a:rPr lang="en-US" altLang="ko-KR" sz="1000" dirty="0">
                <a:latin typeface="+mn-ea"/>
              </a:rPr>
              <a:t>-H1800*900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1" y="3291582"/>
            <a:ext cx="794834" cy="13754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10788" y="3281187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LI-01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타워라이트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LED</a:t>
            </a:r>
            <a:r>
              <a:rPr lang="ko-KR" altLang="en-US" sz="1000" dirty="0">
                <a:latin typeface="+mn-ea"/>
              </a:rPr>
              <a:t>형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spc="-150" dirty="0">
                <a:latin typeface="+mn-ea"/>
              </a:rPr>
              <a:t> </a:t>
            </a:r>
            <a:r>
              <a:rPr lang="ko-KR" altLang="en-US" sz="1000" spc="-150" dirty="0">
                <a:latin typeface="+mn-ea"/>
              </a:rPr>
              <a:t>             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발전기별도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9837" r="6098" b="10244"/>
          <a:stretch/>
        </p:blipFill>
        <p:spPr>
          <a:xfrm rot="5400000">
            <a:off x="3582612" y="3563831"/>
            <a:ext cx="1428154" cy="84124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0601" y="5306413"/>
            <a:ext cx="1306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LI-02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타워라이트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벌룬형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(</a:t>
            </a:r>
            <a:r>
              <a:rPr lang="ko-KR" altLang="en-US" sz="1000" dirty="0">
                <a:latin typeface="+mn-ea"/>
              </a:rPr>
              <a:t>발전기별도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10593" r="17201" b="5871"/>
          <a:stretch/>
        </p:blipFill>
        <p:spPr>
          <a:xfrm>
            <a:off x="498618" y="5259077"/>
            <a:ext cx="874494" cy="145043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210788" y="529757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LI-03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</a:t>
            </a:r>
            <a:r>
              <a:rPr lang="ko-KR" altLang="en-US" sz="1000" dirty="0">
                <a:latin typeface="+mn-ea"/>
              </a:rPr>
              <a:t>조명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H1500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r="26064"/>
          <a:stretch/>
        </p:blipFill>
        <p:spPr>
          <a:xfrm>
            <a:off x="3842243" y="5276861"/>
            <a:ext cx="955302" cy="143264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0601" y="7308425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LI-04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우산조명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반사판</a:t>
            </a:r>
            <a:r>
              <a:rPr lang="en-US" altLang="ko-KR" sz="1000" dirty="0">
                <a:latin typeface="+mn-ea"/>
              </a:rPr>
              <a:t>-850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1" y="7297060"/>
            <a:ext cx="761024" cy="140877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75301" y="732137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전기시설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21" y="7321378"/>
            <a:ext cx="1441373" cy="12673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>
          <a:xfrm>
            <a:off x="780520" y="1251757"/>
            <a:ext cx="570068" cy="144558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980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>
          <a:xfrm>
            <a:off x="-35596" y="7016338"/>
            <a:ext cx="6858000" cy="108855"/>
          </a:xfrm>
        </p:spPr>
        <p:txBody>
          <a:bodyPr/>
          <a:lstStyle/>
          <a:p>
            <a:fld id="{70C8CCE1-A043-49A6-891B-3407FF503328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802070" y="3221845"/>
            <a:ext cx="15760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땅콩의자세트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ø700*H720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spc="-150" dirty="0">
                <a:latin typeface="+mn-ea"/>
              </a:rPr>
              <a:t>우드알루미늄원탁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ko-KR" altLang="en-US" sz="1000" dirty="0">
                <a:latin typeface="+mn-ea"/>
              </a:rPr>
              <a:t>        땅콩의자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02070" y="434864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8594" r="9764" b="3867"/>
          <a:stretch/>
        </p:blipFill>
        <p:spPr>
          <a:xfrm>
            <a:off x="224789" y="3285488"/>
            <a:ext cx="1485003" cy="123807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2109"/>
          <a:stretch/>
        </p:blipFill>
        <p:spPr>
          <a:xfrm>
            <a:off x="3523160" y="3342115"/>
            <a:ext cx="1492975" cy="118144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87655" y="3240297"/>
            <a:ext cx="15760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클래식의자세트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ø700*H720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spc="-150" dirty="0">
                <a:latin typeface="+mn-ea"/>
              </a:rPr>
              <a:t>우드알루미늄원탁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ko-KR" altLang="en-US" sz="1000" dirty="0">
                <a:latin typeface="+mn-ea"/>
              </a:rPr>
              <a:t>        클래식의자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087655" y="436709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73" name="그룹 72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77" name="그룹 76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9" name="그림 7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80" name="그림 7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8" name="그림 7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622D8C5-A536-4FD9-900B-CCB52998B42A}"/>
              </a:ext>
            </a:extLst>
          </p:cNvPr>
          <p:cNvSpPr txBox="1"/>
          <p:nvPr/>
        </p:nvSpPr>
        <p:spPr>
          <a:xfrm>
            <a:off x="1894790" y="1306421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디자인유리테이블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5F1D50-6560-497D-B2EC-B417AF3DCDA7}"/>
              </a:ext>
            </a:extLst>
          </p:cNvPr>
          <p:cNvSpPr txBox="1"/>
          <p:nvPr/>
        </p:nvSpPr>
        <p:spPr>
          <a:xfrm>
            <a:off x="1894790" y="243322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6429EB7B-7F65-4179-831C-F635142A73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" y="1286260"/>
            <a:ext cx="1644629" cy="124068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719D3E5-7DB3-4C05-A0AF-836F72DCD35C}"/>
              </a:ext>
            </a:extLst>
          </p:cNvPr>
          <p:cNvSpPr txBox="1"/>
          <p:nvPr/>
        </p:nvSpPr>
        <p:spPr>
          <a:xfrm>
            <a:off x="5139389" y="1290267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디자인유리테이블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4BD5B8-2E60-495B-8F28-05E55CBB5B09}"/>
              </a:ext>
            </a:extLst>
          </p:cNvPr>
          <p:cNvSpPr txBox="1"/>
          <p:nvPr/>
        </p:nvSpPr>
        <p:spPr>
          <a:xfrm>
            <a:off x="5139389" y="241706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" name="그림 4" descr="텍스트, 실내, 테이블이(가) 표시된 사진&#10;&#10;자동 생성된 설명">
            <a:extLst>
              <a:ext uri="{FF2B5EF4-FFF2-40B4-BE49-F238E27FC236}">
                <a16:creationId xmlns:a16="http://schemas.microsoft.com/office/drawing/2014/main" id="{614BE6BF-83B5-42A4-809E-FECCCECC6E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08" y="1315057"/>
            <a:ext cx="1577452" cy="118308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6F8CB18-00FA-4D3A-9307-76C0D50271AC}"/>
              </a:ext>
            </a:extLst>
          </p:cNvPr>
          <p:cNvSpPr txBox="1"/>
          <p:nvPr/>
        </p:nvSpPr>
        <p:spPr>
          <a:xfrm>
            <a:off x="5180511" y="5244517"/>
            <a:ext cx="1457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유리테이블세트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ø600*H750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유리테이블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클래식의자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DBD3DE-BB90-4DB5-AFE7-5C32521168C4}"/>
              </a:ext>
            </a:extLst>
          </p:cNvPr>
          <p:cNvSpPr txBox="1"/>
          <p:nvPr/>
        </p:nvSpPr>
        <p:spPr>
          <a:xfrm>
            <a:off x="5180511" y="637131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A2FAF04B-9E24-4A0D-B4EE-C9B8E2FC8F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3361" r="3315"/>
          <a:stretch/>
        </p:blipFill>
        <p:spPr>
          <a:xfrm>
            <a:off x="3597960" y="5349628"/>
            <a:ext cx="1560821" cy="126791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0647797-D954-4523-8542-28A1C09ECC79}"/>
              </a:ext>
            </a:extLst>
          </p:cNvPr>
          <p:cNvSpPr txBox="1"/>
          <p:nvPr/>
        </p:nvSpPr>
        <p:spPr>
          <a:xfrm>
            <a:off x="1933647" y="5260876"/>
            <a:ext cx="1457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유리테이블세트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ø600*H750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유리테이블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땅콩의자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259B0AE-8ADA-474E-AEE0-92230C3F6038}"/>
              </a:ext>
            </a:extLst>
          </p:cNvPr>
          <p:cNvSpPr txBox="1"/>
          <p:nvPr/>
        </p:nvSpPr>
        <p:spPr>
          <a:xfrm>
            <a:off x="1933647" y="63876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8" name="그림 67">
            <a:extLst>
              <a:ext uri="{FF2B5EF4-FFF2-40B4-BE49-F238E27FC236}">
                <a16:creationId xmlns:a16="http://schemas.microsoft.com/office/drawing/2014/main" id="{F8B478A6-FF27-437E-892C-97D5794C6B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7019" r="5979" b="1842"/>
          <a:stretch/>
        </p:blipFill>
        <p:spPr>
          <a:xfrm>
            <a:off x="298224" y="5355404"/>
            <a:ext cx="1574157" cy="1264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F6813-3F42-9B0C-A4A0-0B62E9CBD8F6}"/>
              </a:ext>
            </a:extLst>
          </p:cNvPr>
          <p:cNvSpPr txBox="1"/>
          <p:nvPr/>
        </p:nvSpPr>
        <p:spPr>
          <a:xfrm>
            <a:off x="1984532" y="7271489"/>
            <a:ext cx="16017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에그의자세트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ø600*H750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유리원형테이블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에그의자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EC0AE-F64E-CA30-D1C3-07862FBAD7A0}"/>
              </a:ext>
            </a:extLst>
          </p:cNvPr>
          <p:cNvSpPr txBox="1"/>
          <p:nvPr/>
        </p:nvSpPr>
        <p:spPr>
          <a:xfrm>
            <a:off x="5267629" y="7271489"/>
            <a:ext cx="1457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디자인소파세트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ø900*H730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원형테이블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디자인소파</a:t>
            </a:r>
            <a:r>
              <a:rPr lang="en-US" altLang="ko-KR" sz="1000" dirty="0">
                <a:latin typeface="+mn-ea"/>
              </a:rPr>
              <a:t>4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BEE0A-C030-E69E-4F61-29B79EFA4721}"/>
              </a:ext>
            </a:extLst>
          </p:cNvPr>
          <p:cNvSpPr txBox="1"/>
          <p:nvPr/>
        </p:nvSpPr>
        <p:spPr>
          <a:xfrm>
            <a:off x="5267629" y="839829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E5A8617-D663-EF75-3BFB-B688AD25C9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0619" r="5147" b="2518"/>
          <a:stretch/>
        </p:blipFill>
        <p:spPr>
          <a:xfrm>
            <a:off x="372606" y="7375854"/>
            <a:ext cx="1557518" cy="115838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DBF3458-4B97-AEC7-5E47-64137603AF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693" r="2447" b="2967"/>
          <a:stretch/>
        </p:blipFill>
        <p:spPr>
          <a:xfrm>
            <a:off x="3632510" y="7404913"/>
            <a:ext cx="1559887" cy="11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4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05826" y="1276880"/>
            <a:ext cx="152317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발전기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3kw, 6..5kw, 7kw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기타 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기름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추가기름별도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3" y="1288323"/>
            <a:ext cx="1441412" cy="14077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3740" y="1165555"/>
            <a:ext cx="10070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릴선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A-27M</a:t>
            </a:r>
          </a:p>
          <a:p>
            <a:r>
              <a:rPr lang="en-US" altLang="ko-KR" sz="1000" dirty="0">
                <a:latin typeface="+mn-ea"/>
              </a:rPr>
              <a:t>        B-50M</a:t>
            </a:r>
          </a:p>
          <a:p>
            <a:r>
              <a:rPr lang="en-US" altLang="ko-KR" sz="1000" dirty="0">
                <a:latin typeface="+mn-ea"/>
              </a:rPr>
              <a:t>        C-100M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73740" y="2292356"/>
            <a:ext cx="1460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(C)\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67" y="1276880"/>
            <a:ext cx="1053648" cy="12924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5826" y="327193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케이블가드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L900</a:t>
            </a:r>
          </a:p>
        </p:txBody>
      </p:sp>
      <p:pic>
        <p:nvPicPr>
          <p:cNvPr id="39" name="그림 38" descr="케이블가드(5구)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830" y="3542710"/>
            <a:ext cx="1617743" cy="7275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75152" y="327193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케이블가드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L5000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 descr="전선보호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8201" y="3271933"/>
            <a:ext cx="1482864" cy="137302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77573" y="528253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변압기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7" y="5476704"/>
            <a:ext cx="1208958" cy="87899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5944" y="530941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작업선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36" y="5330791"/>
            <a:ext cx="1233551" cy="11268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5826" y="731204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EL-08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멀티탭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4" y="7524577"/>
            <a:ext cx="1480130" cy="94429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60113" y="731359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CT-01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컨테이너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2014"/>
          <a:stretch/>
        </p:blipFill>
        <p:spPr>
          <a:xfrm>
            <a:off x="3502571" y="7438992"/>
            <a:ext cx="1649172" cy="11710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4" name="그룹 63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6" name="그림 6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9444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10571" y="127688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CT-02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컨테이너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4115"/>
          <a:stretch/>
        </p:blipFill>
        <p:spPr>
          <a:xfrm>
            <a:off x="249368" y="1441466"/>
            <a:ext cx="1542464" cy="10697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4215" y="126060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CT-03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컨테이너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r="15173"/>
          <a:stretch/>
        </p:blipFill>
        <p:spPr>
          <a:xfrm>
            <a:off x="3631138" y="1412260"/>
            <a:ext cx="1402747" cy="11806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5961" y="3269670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CT-04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모바일화장실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수세식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7" t="6739" r="1736" b="7928"/>
          <a:stretch/>
        </p:blipFill>
        <p:spPr>
          <a:xfrm>
            <a:off x="249368" y="3334308"/>
            <a:ext cx="1543643" cy="122134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45869" y="3269670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CT-05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장애인용화장실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수세식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1" t="42350" r="14863" b="32471"/>
          <a:stretch/>
        </p:blipFill>
        <p:spPr>
          <a:xfrm>
            <a:off x="3532704" y="3375500"/>
            <a:ext cx="1532285" cy="124470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2679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79826" y="126572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컷팅테잎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11M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4" y="1316529"/>
            <a:ext cx="1597152" cy="12984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8670" y="126080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컷팅가위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금장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80" y="1290887"/>
            <a:ext cx="1440394" cy="130305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79826" y="328748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컷팅장갑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흰색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7" y="3287481"/>
            <a:ext cx="1449258" cy="143471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4715" y="3258776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수반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수반보포함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80" y="3311751"/>
            <a:ext cx="1534433" cy="12664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76180" y="530824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파이텍스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색상다양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" y="5308249"/>
            <a:ext cx="1641930" cy="126648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6720" y="730685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방명록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펜포함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7" y="7351814"/>
            <a:ext cx="1499837" cy="116769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57925" y="731349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태극기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65" y="7236927"/>
            <a:ext cx="757244" cy="15004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A32B1E-BB37-A1B1-7FA1-87FF5A677AF9}"/>
              </a:ext>
            </a:extLst>
          </p:cNvPr>
          <p:cNvSpPr txBox="1"/>
          <p:nvPr/>
        </p:nvSpPr>
        <p:spPr>
          <a:xfrm>
            <a:off x="5243339" y="526648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컷팅봉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H1200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7F0C868-CBCD-572C-6147-F2ADF8AE3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70" y="5255944"/>
            <a:ext cx="1074420" cy="1424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F587B-00E0-9518-7849-93FD951B0FDD}"/>
              </a:ext>
            </a:extLst>
          </p:cNvPr>
          <p:cNvSpPr txBox="1"/>
          <p:nvPr/>
        </p:nvSpPr>
        <p:spPr>
          <a:xfrm>
            <a:off x="5266399" y="63745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2551109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7247" y="1251757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시삽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금색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20856"/>
          <a:stretch/>
        </p:blipFill>
        <p:spPr>
          <a:xfrm>
            <a:off x="269644" y="1394550"/>
            <a:ext cx="1542109" cy="113026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9588" y="1252159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은도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L640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33" y="1252159"/>
            <a:ext cx="1412157" cy="14150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77750" y="3300486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터치버튼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기둥형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1" y="3401747"/>
            <a:ext cx="1583463" cy="118759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73243" y="328731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터치버튼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LED</a:t>
            </a:r>
            <a:r>
              <a:rPr lang="ko-KR" altLang="en-US" sz="1000" dirty="0">
                <a:latin typeface="+mn-ea"/>
              </a:rPr>
              <a:t>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3" y="3350926"/>
            <a:ext cx="1357777" cy="12769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903086" y="530095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터치버튼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일반형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5" y="5359500"/>
            <a:ext cx="1387371" cy="118630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6377" y="530094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에어샷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36" y="5419002"/>
            <a:ext cx="1436456" cy="11268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9490" y="732154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CE-16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특수효과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" y="7415548"/>
            <a:ext cx="1540458" cy="115590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67404" y="7321542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아크릴사회대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</a:t>
            </a:r>
            <a:r>
              <a:rPr lang="ko-KR" altLang="en-US" sz="1000" dirty="0">
                <a:latin typeface="+mn-ea"/>
              </a:rPr>
              <a:t>인용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13079" b="5508"/>
          <a:stretch/>
        </p:blipFill>
        <p:spPr>
          <a:xfrm>
            <a:off x="3568014" y="7408708"/>
            <a:ext cx="1538251" cy="12237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53904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44" y="1265729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아크릴사회대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인용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12415" r="31384" b="15317"/>
          <a:stretch/>
        </p:blipFill>
        <p:spPr>
          <a:xfrm>
            <a:off x="273139" y="1352458"/>
            <a:ext cx="1558986" cy="128629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64610" y="1265729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스텐레스사회대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</a:t>
            </a:r>
            <a:r>
              <a:rPr lang="ko-KR" altLang="en-US" sz="1000" dirty="0">
                <a:latin typeface="+mn-ea"/>
              </a:rPr>
              <a:t>인용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3117" r="25203" b="2745"/>
          <a:stretch/>
        </p:blipFill>
        <p:spPr>
          <a:xfrm>
            <a:off x="3727917" y="1265729"/>
            <a:ext cx="985781" cy="13916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2244" y="325846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나무사회대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작은것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9514" r="4800" b="3481"/>
          <a:stretch/>
        </p:blipFill>
        <p:spPr>
          <a:xfrm>
            <a:off x="307817" y="3393863"/>
            <a:ext cx="1524308" cy="113740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0401" y="325846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나무사회대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큰것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t="1886" r="18001" b="3619"/>
          <a:stretch/>
        </p:blipFill>
        <p:spPr>
          <a:xfrm>
            <a:off x="3696292" y="3326532"/>
            <a:ext cx="1124874" cy="123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7141" y="5289066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보면대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악보대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r="18403" b="2640"/>
          <a:stretch/>
        </p:blipFill>
        <p:spPr>
          <a:xfrm>
            <a:off x="380212" y="5289066"/>
            <a:ext cx="1208244" cy="140928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0651" y="530941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지휘지용보면대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악보대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r="20342"/>
          <a:stretch/>
        </p:blipFill>
        <p:spPr>
          <a:xfrm>
            <a:off x="3719744" y="5309417"/>
            <a:ext cx="1041270" cy="134473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8292" y="7325797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이젤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철제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r="17507"/>
          <a:stretch/>
        </p:blipFill>
        <p:spPr>
          <a:xfrm>
            <a:off x="380212" y="7325797"/>
            <a:ext cx="1181356" cy="131991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80469" y="732328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이젤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알루미늄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r="22628"/>
          <a:stretch/>
        </p:blipFill>
        <p:spPr>
          <a:xfrm>
            <a:off x="3719328" y="7285227"/>
            <a:ext cx="1089823" cy="146234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26717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661" y="125742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카다로그거치대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접이식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4715" r="19913" b="4356"/>
          <a:stretch/>
        </p:blipFill>
        <p:spPr>
          <a:xfrm>
            <a:off x="482623" y="1251451"/>
            <a:ext cx="1218022" cy="144463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7355" y="125742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카다로그거치대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일자형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81" y="1153339"/>
            <a:ext cx="713572" cy="156985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8355" y="3279022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아크릴리플렛꽂이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단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482623" y="3227613"/>
            <a:ext cx="1014528" cy="147518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9033" y="3285092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아크릴</a:t>
            </a:r>
            <a:r>
              <a:rPr lang="en-US" altLang="ko-KR" sz="1000" dirty="0">
                <a:latin typeface="+mn-ea"/>
              </a:rPr>
              <a:t>POP</a:t>
            </a:r>
            <a:r>
              <a:rPr lang="ko-KR" altLang="en-US" sz="1000" dirty="0">
                <a:latin typeface="+mn-ea"/>
              </a:rPr>
              <a:t>꽂이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제작물별도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35" y="3411274"/>
            <a:ext cx="1499354" cy="112616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78869" y="5292560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스텐</a:t>
            </a:r>
            <a:r>
              <a:rPr lang="en-US" altLang="ko-KR" sz="1000" dirty="0">
                <a:latin typeface="+mn-ea"/>
              </a:rPr>
              <a:t>POP</a:t>
            </a:r>
            <a:r>
              <a:rPr lang="ko-KR" altLang="en-US" sz="1000" dirty="0">
                <a:latin typeface="+mn-ea"/>
              </a:rPr>
              <a:t>꽂이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H550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t="2748" r="24832" b="2758"/>
          <a:stretch/>
        </p:blipFill>
        <p:spPr>
          <a:xfrm>
            <a:off x="532416" y="5240218"/>
            <a:ext cx="964735" cy="14203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5471" y="5292560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매쉬망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900*H900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17" y="5292560"/>
            <a:ext cx="1358511" cy="131633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9030" y="7182575"/>
            <a:ext cx="13195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기타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</a:t>
            </a:r>
            <a:r>
              <a:rPr lang="ko-KR" altLang="en-US" sz="1000" dirty="0" err="1">
                <a:latin typeface="+mn-ea"/>
              </a:rPr>
              <a:t>액자걸이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B-S</a:t>
            </a:r>
            <a:r>
              <a:rPr lang="ko-KR" altLang="en-US" sz="1000" dirty="0" err="1">
                <a:latin typeface="+mn-ea"/>
              </a:rPr>
              <a:t>자걸이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C-</a:t>
            </a:r>
            <a:r>
              <a:rPr lang="ko-KR" altLang="en-US" sz="1000" dirty="0" err="1">
                <a:latin typeface="+mn-ea"/>
              </a:rPr>
              <a:t>명함수거함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99030" y="8309376"/>
            <a:ext cx="1505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(C)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32"/>
          <a:stretch/>
        </p:blipFill>
        <p:spPr>
          <a:xfrm>
            <a:off x="411703" y="7194063"/>
            <a:ext cx="1156368" cy="152969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44074" y="7306241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행거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W1000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59" y="7396120"/>
            <a:ext cx="1324164" cy="122184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3022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661" y="125175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옷걸이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5" y="1342406"/>
            <a:ext cx="1489879" cy="12203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86032" y="1251756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옷걸이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1" t="1712" r="19292"/>
          <a:stretch/>
        </p:blipFill>
        <p:spPr>
          <a:xfrm>
            <a:off x="4020007" y="1251757"/>
            <a:ext cx="483191" cy="143610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7661" y="3287481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전신거울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300*H1550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8" y="3203863"/>
            <a:ext cx="517858" cy="156255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86032" y="3287481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와이드전신거울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655*H1595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45" y="3263297"/>
            <a:ext cx="682695" cy="143949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7661" y="5311239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LED</a:t>
            </a:r>
            <a:r>
              <a:rPr lang="ko-KR" altLang="en-US" sz="1000" dirty="0">
                <a:latin typeface="+mn-ea"/>
              </a:rPr>
              <a:t>전신거울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600*H1680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0" y="5305037"/>
            <a:ext cx="950978" cy="140447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59095" y="529573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조명화장대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전기필요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b="2232"/>
          <a:stretch/>
        </p:blipFill>
        <p:spPr>
          <a:xfrm>
            <a:off x="3614650" y="5305037"/>
            <a:ext cx="1275311" cy="143949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84822" y="730089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조명거울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테이블별도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7" y="7354891"/>
            <a:ext cx="1049374" cy="120803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72216" y="7314993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탁상거울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3659" r="3541" b="3561"/>
          <a:stretch/>
        </p:blipFill>
        <p:spPr>
          <a:xfrm>
            <a:off x="3564662" y="7490404"/>
            <a:ext cx="1478364" cy="113371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3783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5373" y="125491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피팅룸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9" y="1225032"/>
            <a:ext cx="1079967" cy="147105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66179" y="125897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매대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w1500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81" y="1434240"/>
            <a:ext cx="1442017" cy="100805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5373" y="329794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스팀다리미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7" y="3368224"/>
            <a:ext cx="1320688" cy="11535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0159" y="329794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스팀다리미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72" y="3239049"/>
            <a:ext cx="749506" cy="141186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5373" y="528926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트러스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73794" y="528926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트러스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70" y="5412815"/>
            <a:ext cx="1499504" cy="11268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84786" y="7317056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트러스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5" y="7464462"/>
            <a:ext cx="1505367" cy="112409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53873" y="7317116"/>
            <a:ext cx="14221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A-1000*H1800</a:t>
            </a:r>
          </a:p>
          <a:p>
            <a:r>
              <a:rPr lang="en-US" altLang="ko-KR" sz="1000" dirty="0">
                <a:latin typeface="+mn-ea"/>
              </a:rPr>
              <a:t>        B-1000*H1200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그외</a:t>
            </a:r>
            <a:r>
              <a:rPr lang="ko-KR" altLang="en-US" sz="1000" dirty="0">
                <a:latin typeface="+mn-ea"/>
              </a:rPr>
              <a:t> 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53873" y="844391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54" y="7324371"/>
            <a:ext cx="1229769" cy="143257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7" y="5273060"/>
            <a:ext cx="1425166" cy="140114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004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9918" y="125175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파티션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" y="1361343"/>
            <a:ext cx="1539964" cy="11538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65256" y="1251757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병풍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8</a:t>
            </a:r>
            <a:r>
              <a:rPr lang="ko-KR" altLang="en-US" sz="1000" dirty="0">
                <a:latin typeface="+mn-ea"/>
              </a:rPr>
              <a:t>폭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10821"/>
          <a:stretch/>
        </p:blipFill>
        <p:spPr>
          <a:xfrm>
            <a:off x="3543662" y="1261224"/>
            <a:ext cx="1473247" cy="13635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3368" y="327763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사물함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코인반환형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5" y="3378128"/>
            <a:ext cx="1573637" cy="11825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9389" y="325034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개인사물함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철제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13" y="3210412"/>
            <a:ext cx="871728" cy="146913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9918" y="5293686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캐비닛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철제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r="23958"/>
          <a:stretch/>
        </p:blipFill>
        <p:spPr>
          <a:xfrm>
            <a:off x="402484" y="5141744"/>
            <a:ext cx="1225579" cy="161989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6089" y="5293686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ETC-39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4</a:t>
            </a:r>
            <a:r>
              <a:rPr lang="ko-KR" altLang="en-US" sz="1000" dirty="0" err="1">
                <a:latin typeface="+mn-ea"/>
              </a:rPr>
              <a:t>단올문장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75" y="5293686"/>
            <a:ext cx="840203" cy="13572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0981" y="7319458"/>
            <a:ext cx="101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5</a:t>
            </a:r>
            <a:r>
              <a:rPr lang="ko-KR" altLang="en-US" sz="1000" dirty="0" err="1">
                <a:latin typeface="+mn-ea"/>
              </a:rPr>
              <a:t>단책장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684" r="30306" b="5566"/>
          <a:stretch/>
        </p:blipFill>
        <p:spPr>
          <a:xfrm>
            <a:off x="553473" y="7263767"/>
            <a:ext cx="914664" cy="141732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53520" y="7322634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3</a:t>
            </a:r>
            <a:r>
              <a:rPr lang="ko-KR" altLang="en-US" sz="1000" dirty="0" err="1">
                <a:latin typeface="+mn-ea"/>
              </a:rPr>
              <a:t>단이동식서랍장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t="6068" r="21082" b="9421"/>
          <a:stretch/>
        </p:blipFill>
        <p:spPr>
          <a:xfrm>
            <a:off x="3689500" y="7322634"/>
            <a:ext cx="1227818" cy="137911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92576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085" y="1262573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전화협탁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5682" r="19637" b="6242"/>
          <a:stretch/>
        </p:blipFill>
        <p:spPr>
          <a:xfrm>
            <a:off x="408154" y="1262573"/>
            <a:ext cx="1332581" cy="143351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17265" y="126257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제본기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A4</a:t>
            </a:r>
            <a:r>
              <a:rPr lang="ko-KR" altLang="en-US" sz="1000" dirty="0">
                <a:latin typeface="+mn-ea"/>
              </a:rPr>
              <a:t>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9084" r="14233" b="9259"/>
          <a:stretch/>
        </p:blipFill>
        <p:spPr>
          <a:xfrm>
            <a:off x="3615968" y="1299491"/>
            <a:ext cx="1501297" cy="127805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2085" y="327584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코팅기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A4</a:t>
            </a:r>
            <a:r>
              <a:rPr lang="ko-KR" altLang="en-US" sz="1000" dirty="0">
                <a:latin typeface="+mn-ea"/>
              </a:rPr>
              <a:t>용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6" y="3538279"/>
            <a:ext cx="1514383" cy="81340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8057" y="326564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펜트레이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펜별도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2114"/>
          <a:stretch/>
        </p:blipFill>
        <p:spPr>
          <a:xfrm>
            <a:off x="3563544" y="3490220"/>
            <a:ext cx="1501297" cy="97207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2085" y="529541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계산기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6" r="4151"/>
          <a:stretch/>
        </p:blipFill>
        <p:spPr>
          <a:xfrm>
            <a:off x="296882" y="5290356"/>
            <a:ext cx="1452914" cy="13145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8500" y="5296558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화이트보드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1500*H900</a:t>
            </a:r>
          </a:p>
          <a:p>
            <a:r>
              <a:rPr lang="en-US" altLang="ko-KR" sz="1000" spc="-150" dirty="0">
                <a:latin typeface="+mn-ea"/>
              </a:rPr>
              <a:t>               </a:t>
            </a:r>
            <a:r>
              <a:rPr lang="ko-KR" altLang="en-US" sz="1000" dirty="0" err="1">
                <a:latin typeface="+mn-ea"/>
              </a:rPr>
              <a:t>거치대포함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75" y="5270560"/>
            <a:ext cx="1164379" cy="14100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1904" y="7297726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화이트보드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골든벨용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600*H400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9" y="7490192"/>
            <a:ext cx="1325835" cy="98638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61704" y="7324240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ETC-49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의사봉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34" y="7452459"/>
            <a:ext cx="1579341" cy="111103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072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>
          <a:xfrm>
            <a:off x="0" y="4965547"/>
            <a:ext cx="6858000" cy="108855"/>
          </a:xfrm>
        </p:spPr>
        <p:txBody>
          <a:bodyPr/>
          <a:lstStyle/>
          <a:p>
            <a:fld id="{70C8CCE1-A043-49A6-891B-3407FF503328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grpSp>
        <p:nvGrpSpPr>
          <p:cNvPr id="43" name="그룹 42"/>
          <p:cNvGrpSpPr/>
          <p:nvPr/>
        </p:nvGrpSpPr>
        <p:grpSpPr>
          <a:xfrm>
            <a:off x="3453943" y="1263486"/>
            <a:ext cx="3265509" cy="1401125"/>
            <a:chOff x="3492273" y="5308521"/>
            <a:chExt cx="3265509" cy="1401125"/>
          </a:xfrm>
        </p:grpSpPr>
        <p:sp>
          <p:nvSpPr>
            <p:cNvPr id="44" name="TextBox 43"/>
            <p:cNvSpPr txBox="1"/>
            <p:nvPr/>
          </p:nvSpPr>
          <p:spPr>
            <a:xfrm>
              <a:off x="5156061" y="5308521"/>
              <a:ext cx="16017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FS-08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알루미늄세트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ø600*H750</a:t>
              </a:r>
            </a:p>
            <a:p>
              <a:r>
                <a:rPr lang="en-US" altLang="ko-KR" sz="1000" dirty="0">
                  <a:latin typeface="+mn-ea"/>
                </a:rPr>
                <a:t>        </a:t>
              </a:r>
              <a:r>
                <a:rPr lang="ko-KR" altLang="en-US" sz="1000" dirty="0">
                  <a:latin typeface="+mn-ea"/>
                </a:rPr>
                <a:t>알루미늄테이블</a:t>
              </a:r>
              <a:r>
                <a:rPr lang="en-US" altLang="ko-KR" sz="1000" dirty="0">
                  <a:latin typeface="+mn-ea"/>
                </a:rPr>
                <a:t>1+</a:t>
              </a:r>
            </a:p>
            <a:p>
              <a:r>
                <a:rPr lang="en-US" altLang="ko-KR" sz="1000" dirty="0">
                  <a:latin typeface="+mn-ea"/>
                </a:rPr>
                <a:t>        </a:t>
              </a:r>
              <a:r>
                <a:rPr lang="ko-KR" altLang="en-US" sz="1000" dirty="0">
                  <a:latin typeface="+mn-ea"/>
                </a:rPr>
                <a:t>알루미늄의자</a:t>
              </a:r>
              <a:r>
                <a:rPr lang="en-US" altLang="ko-KR" sz="1000" dirty="0">
                  <a:latin typeface="+mn-ea"/>
                </a:rPr>
                <a:t>4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56061" y="643532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273" y="5384724"/>
              <a:ext cx="1635593" cy="1324922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1899931" y="1213284"/>
            <a:ext cx="1457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원형테이블세트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(</a:t>
            </a:r>
            <a:r>
              <a:rPr lang="ko-KR" altLang="en-US" sz="1000" dirty="0">
                <a:latin typeface="+mn-ea"/>
              </a:rPr>
              <a:t>파라솔용</a:t>
            </a:r>
            <a:r>
              <a:rPr lang="en-US" altLang="ko-KR" sz="1000" dirty="0">
                <a:latin typeface="+mn-ea"/>
              </a:rPr>
              <a:t>)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ø850*H710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테이블</a:t>
            </a:r>
            <a:r>
              <a:rPr lang="en-US" altLang="ko-KR" sz="1000" dirty="0">
                <a:latin typeface="+mn-ea"/>
              </a:rPr>
              <a:t>1+</a:t>
            </a:r>
            <a:r>
              <a:rPr lang="ko-KR" altLang="en-US" sz="1000" dirty="0">
                <a:latin typeface="+mn-ea"/>
              </a:rPr>
              <a:t>의자</a:t>
            </a:r>
            <a:r>
              <a:rPr lang="en-US" altLang="ko-KR" sz="1000" dirty="0">
                <a:latin typeface="+mn-ea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99931" y="234008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5" y="1308389"/>
            <a:ext cx="1564751" cy="1173563"/>
          </a:xfrm>
          <a:prstGeom prst="rect">
            <a:avLst/>
          </a:prstGeom>
        </p:spPr>
      </p:pic>
      <p:grpSp>
        <p:nvGrpSpPr>
          <p:cNvPr id="85" name="그룹 84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91" name="그림 9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92" name="그림 91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C161DB9-8F8A-42E1-8034-AA8040D9371D}"/>
              </a:ext>
            </a:extLst>
          </p:cNvPr>
          <p:cNvSpPr txBox="1"/>
          <p:nvPr/>
        </p:nvSpPr>
        <p:spPr>
          <a:xfrm>
            <a:off x="5178075" y="3201146"/>
            <a:ext cx="1457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원형테이블세트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ø1800*H700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테이블</a:t>
            </a:r>
            <a:r>
              <a:rPr lang="en-US" altLang="ko-KR" sz="1000" dirty="0">
                <a:latin typeface="+mn-ea"/>
              </a:rPr>
              <a:t>1+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커버의자</a:t>
            </a:r>
            <a:r>
              <a:rPr lang="en-US" altLang="ko-KR" sz="1000" dirty="0">
                <a:latin typeface="+mn-ea"/>
              </a:rPr>
              <a:t>10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9B9DBA-86B3-4337-8A92-765DEAF111F5}"/>
              </a:ext>
            </a:extLst>
          </p:cNvPr>
          <p:cNvSpPr txBox="1"/>
          <p:nvPr/>
        </p:nvSpPr>
        <p:spPr>
          <a:xfrm>
            <a:off x="5178075" y="432794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657844E-54AF-41E3-97C7-CDC8FD0090D5}"/>
              </a:ext>
            </a:extLst>
          </p:cNvPr>
          <p:cNvGrpSpPr/>
          <p:nvPr/>
        </p:nvGrpSpPr>
        <p:grpSpPr>
          <a:xfrm>
            <a:off x="260042" y="3201146"/>
            <a:ext cx="3193901" cy="1526911"/>
            <a:chOff x="258687" y="5357383"/>
            <a:chExt cx="3193901" cy="152691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AA0C740-7E5E-4FF8-AB68-23E9A7F9BA02}"/>
                </a:ext>
              </a:extLst>
            </p:cNvPr>
            <p:cNvSpPr txBox="1"/>
            <p:nvPr/>
          </p:nvSpPr>
          <p:spPr>
            <a:xfrm>
              <a:off x="1898958" y="5357383"/>
              <a:ext cx="1553630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FS-09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spc="-150" dirty="0">
                  <a:latin typeface="+mn-ea"/>
                </a:rPr>
                <a:t>유리원형테이블세트</a:t>
              </a:r>
              <a:endParaRPr lang="en-US" altLang="ko-KR" sz="1000" spc="-15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ø600*H750</a:t>
              </a:r>
            </a:p>
            <a:p>
              <a:r>
                <a:rPr lang="en-US" altLang="ko-KR" sz="1000" dirty="0">
                  <a:latin typeface="+mn-ea"/>
                </a:rPr>
                <a:t>        A-</a:t>
              </a:r>
              <a:r>
                <a:rPr lang="ko-KR" altLang="en-US" sz="1000" dirty="0">
                  <a:latin typeface="+mn-ea"/>
                </a:rPr>
                <a:t>테이블</a:t>
              </a:r>
              <a:r>
                <a:rPr lang="en-US" altLang="ko-KR" sz="1000" dirty="0">
                  <a:latin typeface="+mn-ea"/>
                </a:rPr>
                <a:t>1+</a:t>
              </a:r>
              <a:r>
                <a:rPr lang="ko-KR" altLang="en-US" sz="1000" dirty="0">
                  <a:latin typeface="+mn-ea"/>
                </a:rPr>
                <a:t>의자</a:t>
              </a:r>
              <a:r>
                <a:rPr lang="en-US" altLang="ko-KR" sz="1000" dirty="0">
                  <a:latin typeface="+mn-ea"/>
                </a:rPr>
                <a:t>4</a:t>
              </a:r>
            </a:p>
            <a:p>
              <a:r>
                <a:rPr lang="en-US" altLang="ko-KR" sz="1000" dirty="0">
                  <a:latin typeface="+mn-ea"/>
                </a:rPr>
                <a:t>        B-</a:t>
              </a:r>
              <a:r>
                <a:rPr lang="ko-KR" altLang="en-US" sz="1000" dirty="0">
                  <a:latin typeface="+mn-ea"/>
                </a:rPr>
                <a:t>테이블</a:t>
              </a:r>
              <a:r>
                <a:rPr lang="en-US" altLang="ko-KR" sz="1000" dirty="0">
                  <a:latin typeface="+mn-ea"/>
                </a:rPr>
                <a:t>1+</a:t>
              </a:r>
              <a:r>
                <a:rPr lang="ko-KR" altLang="en-US" sz="1000" dirty="0">
                  <a:latin typeface="+mn-ea"/>
                </a:rPr>
                <a:t>의자</a:t>
              </a:r>
              <a:r>
                <a:rPr lang="en-US" altLang="ko-KR" sz="1000" dirty="0">
                  <a:latin typeface="+mn-ea"/>
                </a:rPr>
                <a:t>4</a:t>
              </a:r>
            </a:p>
            <a:p>
              <a:r>
                <a:rPr lang="en-US" altLang="ko-KR" sz="1000" dirty="0">
                  <a:latin typeface="+mn-ea"/>
                </a:rPr>
                <a:t>           +</a:t>
              </a:r>
              <a:r>
                <a:rPr lang="ko-KR" altLang="en-US" sz="1000" dirty="0">
                  <a:latin typeface="+mn-ea"/>
                </a:rPr>
                <a:t>테이블보</a:t>
              </a:r>
              <a:r>
                <a:rPr lang="en-US" altLang="ko-KR" sz="1000" dirty="0">
                  <a:latin typeface="+mn-ea"/>
                </a:rPr>
                <a:t>1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9466E4-F2B4-4BE5-A3E9-B466BA8537B4}"/>
                </a:ext>
              </a:extLst>
            </p:cNvPr>
            <p:cNvSpPr txBox="1"/>
            <p:nvPr/>
          </p:nvSpPr>
          <p:spPr>
            <a:xfrm>
              <a:off x="1898958" y="6484184"/>
              <a:ext cx="1486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(A)\</a:t>
              </a:r>
              <a:r>
                <a:rPr lang="ko-KR" altLang="en-US" sz="1000" dirty="0">
                  <a:latin typeface="+mn-ea"/>
                </a:rPr>
                <a:t>별도문의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   (B)\ 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F930A5A-ED19-45B9-B385-008D9D61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87" y="5423223"/>
              <a:ext cx="1577339" cy="1185310"/>
            </a:xfrm>
            <a:prstGeom prst="rect">
              <a:avLst/>
            </a:prstGeom>
          </p:spPr>
        </p:pic>
      </p:grpSp>
      <p:pic>
        <p:nvPicPr>
          <p:cNvPr id="60" name="그림 59">
            <a:extLst>
              <a:ext uri="{FF2B5EF4-FFF2-40B4-BE49-F238E27FC236}">
                <a16:creationId xmlns:a16="http://schemas.microsoft.com/office/drawing/2014/main" id="{A7C82840-393C-4F18-AD02-3AA20A348A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1386" r="37996"/>
          <a:stretch/>
        </p:blipFill>
        <p:spPr>
          <a:xfrm>
            <a:off x="3558413" y="3266986"/>
            <a:ext cx="1569602" cy="1202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8C588-C4E1-C99C-23D6-12CA2CD91D4C}"/>
              </a:ext>
            </a:extLst>
          </p:cNvPr>
          <p:cNvSpPr txBox="1"/>
          <p:nvPr/>
        </p:nvSpPr>
        <p:spPr>
          <a:xfrm>
            <a:off x="1920091" y="5193173"/>
            <a:ext cx="1585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회의용테이블세트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T-1800*900*H720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테이블</a:t>
            </a:r>
            <a:r>
              <a:rPr lang="en-US" altLang="ko-KR" sz="1000" dirty="0">
                <a:latin typeface="+mn-ea"/>
              </a:rPr>
              <a:t>1+</a:t>
            </a:r>
            <a:r>
              <a:rPr lang="ko-KR" altLang="en-US" sz="1000" dirty="0">
                <a:latin typeface="+mn-ea"/>
              </a:rPr>
              <a:t>의자</a:t>
            </a:r>
            <a:r>
              <a:rPr lang="en-US" altLang="ko-KR" sz="1000" dirty="0">
                <a:latin typeface="+mn-ea"/>
              </a:rPr>
              <a:t>6</a:t>
            </a:r>
            <a:endParaRPr lang="ko-KR" altLang="en-US" sz="10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C7240-3DF8-30C3-EA0E-46F37C7FAECD}"/>
              </a:ext>
            </a:extLst>
          </p:cNvPr>
          <p:cNvSpPr txBox="1"/>
          <p:nvPr/>
        </p:nvSpPr>
        <p:spPr>
          <a:xfrm>
            <a:off x="1920091" y="63199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A0BBB06-4A6D-F4D1-7E1C-C9729A20AD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5" y="5263785"/>
            <a:ext cx="1635799" cy="12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83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1087" y="126572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자가드방석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1" y="1360426"/>
            <a:ext cx="1537914" cy="11556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62428" y="127365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자가드방석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72" y="1373616"/>
            <a:ext cx="1520362" cy="114249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91087" y="329863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면방석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7" y="3271646"/>
            <a:ext cx="1427302" cy="143114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76867" y="329863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면방석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67" y="3297301"/>
            <a:ext cx="1329090" cy="12953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902826" y="5330005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여름방석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" y="5336485"/>
            <a:ext cx="1472998" cy="11565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6867" y="5318485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키높이방석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09" y="5407349"/>
            <a:ext cx="1547276" cy="104945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81111" y="732320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발포방석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5" y="7394178"/>
            <a:ext cx="1354851" cy="112946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75380" y="731949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냉온수기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생수별도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r="26867"/>
          <a:stretch/>
        </p:blipFill>
        <p:spPr>
          <a:xfrm>
            <a:off x="3803886" y="7319499"/>
            <a:ext cx="877029" cy="137672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61067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58247" y="1276880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전기물끓이기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40L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r="26634"/>
          <a:stretch/>
        </p:blipFill>
        <p:spPr>
          <a:xfrm>
            <a:off x="456332" y="1259988"/>
            <a:ext cx="1017069" cy="143609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51195" y="127970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ETC-59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전기포트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전기필요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51" y="1349876"/>
            <a:ext cx="1207521" cy="117678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58247" y="3261148"/>
            <a:ext cx="861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생수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18.9L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5" y="3266399"/>
            <a:ext cx="894522" cy="13677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29764" y="3289888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생수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500ml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79" y="3300900"/>
            <a:ext cx="1102406" cy="137302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61465" y="5301304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디스펜서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납작종이컵용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2" y="5452733"/>
            <a:ext cx="1173202" cy="113620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98381" y="5291038"/>
            <a:ext cx="15311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디스펜서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수거함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</a:t>
            </a:r>
            <a:r>
              <a:rPr lang="ko-KR" altLang="en-US" sz="1000" dirty="0" err="1">
                <a:latin typeface="+mn-ea"/>
              </a:rPr>
              <a:t>디스펜서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en-US" altLang="ko-KR" sz="1000" dirty="0">
                <a:latin typeface="+mn-ea"/>
              </a:rPr>
              <a:t>B-</a:t>
            </a:r>
            <a:r>
              <a:rPr lang="ko-KR" altLang="en-US" sz="1000" dirty="0">
                <a:latin typeface="+mn-ea"/>
              </a:rPr>
              <a:t>수거함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98381" y="6417839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48" y="5288674"/>
            <a:ext cx="695364" cy="139915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99" y="5288674"/>
            <a:ext cx="331941" cy="132776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777117" y="7288886"/>
            <a:ext cx="14414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종이컵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</a:t>
            </a:r>
            <a:r>
              <a:rPr lang="ko-KR" altLang="en-US" sz="1000" dirty="0" err="1">
                <a:latin typeface="+mn-ea"/>
              </a:rPr>
              <a:t>납작종이컵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</a:t>
            </a:r>
            <a:r>
              <a:rPr lang="ko-KR" altLang="en-US" sz="1000" dirty="0" err="1">
                <a:latin typeface="+mn-ea"/>
              </a:rPr>
              <a:t>동그란종이컵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77117" y="8415687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1</a:t>
            </a:r>
            <a:r>
              <a:rPr lang="ko-KR" altLang="en-US" sz="1000" dirty="0">
                <a:latin typeface="+mn-ea"/>
              </a:rPr>
              <a:t>박스</a:t>
            </a:r>
            <a:r>
              <a:rPr lang="en-US" altLang="ko-KR" sz="1000" dirty="0">
                <a:latin typeface="+mn-ea"/>
              </a:rPr>
              <a:t>(A)\</a:t>
            </a:r>
            <a:r>
              <a:rPr lang="ko-KR" altLang="en-US" sz="1000" spc="-150" dirty="0">
                <a:latin typeface="+mn-ea"/>
              </a:rPr>
              <a:t>별도문의</a:t>
            </a:r>
            <a:endParaRPr lang="en-US" altLang="ko-KR" sz="1000" spc="-15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1</a:t>
            </a:r>
            <a:r>
              <a:rPr lang="ko-KR" altLang="en-US" sz="1000" dirty="0">
                <a:latin typeface="+mn-ea"/>
              </a:rPr>
              <a:t>박스</a:t>
            </a:r>
            <a:r>
              <a:rPr lang="en-US" altLang="ko-KR" sz="1000" dirty="0">
                <a:latin typeface="+mn-ea"/>
              </a:rPr>
              <a:t>(B)\</a:t>
            </a:r>
            <a:r>
              <a:rPr lang="ko-KR" altLang="en-US" sz="1000" spc="-150" dirty="0">
                <a:latin typeface="+mn-ea"/>
              </a:rPr>
              <a:t>별도문의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9" y="7558974"/>
            <a:ext cx="627152" cy="807368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33" y="7541435"/>
            <a:ext cx="769425" cy="88525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237636" y="7301651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아이스박스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스티로폼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97" y="7432647"/>
            <a:ext cx="1401536" cy="116386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8" name="그림 6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05046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00295" y="1251757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아이스박스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r="10077"/>
          <a:stretch/>
        </p:blipFill>
        <p:spPr>
          <a:xfrm>
            <a:off x="307360" y="1322613"/>
            <a:ext cx="1416205" cy="13021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80580" y="1257601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고무대야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1020*H740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3400"/>
          <a:stretch/>
        </p:blipFill>
        <p:spPr>
          <a:xfrm>
            <a:off x="3569417" y="1448587"/>
            <a:ext cx="1452519" cy="11761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0295" y="3265179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얼음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아이스박스용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12810"/>
          <a:stretch/>
        </p:blipFill>
        <p:spPr>
          <a:xfrm>
            <a:off x="217548" y="3374096"/>
            <a:ext cx="1595828" cy="11422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7270" y="3283681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ETC-69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와인잔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r="13904"/>
          <a:stretch/>
        </p:blipFill>
        <p:spPr>
          <a:xfrm>
            <a:off x="3628348" y="3326450"/>
            <a:ext cx="1320395" cy="133679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2271" y="529114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커피잔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"/>
          <a:stretch/>
        </p:blipFill>
        <p:spPr>
          <a:xfrm>
            <a:off x="267037" y="5347352"/>
            <a:ext cx="1546339" cy="120714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46442" y="529442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유리컵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r="7857"/>
          <a:stretch/>
        </p:blipFill>
        <p:spPr>
          <a:xfrm>
            <a:off x="3565018" y="5351849"/>
            <a:ext cx="1457290" cy="129941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0295" y="730957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막걸리잔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r="1088"/>
          <a:stretch/>
        </p:blipFill>
        <p:spPr>
          <a:xfrm>
            <a:off x="283753" y="7363532"/>
            <a:ext cx="1529623" cy="119075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76675" y="733173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드립주전자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r="6675"/>
          <a:stretch/>
        </p:blipFill>
        <p:spPr>
          <a:xfrm>
            <a:off x="3565018" y="7348431"/>
            <a:ext cx="1518068" cy="131804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8760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662" y="125175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꽃병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꽃별도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3" y="1374934"/>
            <a:ext cx="1485769" cy="110508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5577" y="123989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쟁반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29" y="1146657"/>
            <a:ext cx="1002558" cy="79187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/>
          <a:stretch/>
        </p:blipFill>
        <p:spPr>
          <a:xfrm>
            <a:off x="3665312" y="2003248"/>
            <a:ext cx="1208288" cy="72663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87662" y="3299699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서빙카트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750*460*H820</a:t>
            </a:r>
          </a:p>
          <a:p>
            <a:r>
              <a:rPr lang="en-US" altLang="ko-KR" sz="1000" spc="-150" dirty="0">
                <a:latin typeface="+mn-ea"/>
              </a:rPr>
              <a:t>              </a:t>
            </a:r>
            <a:r>
              <a:rPr lang="ko-KR" altLang="en-US" sz="1000" dirty="0" err="1">
                <a:latin typeface="+mn-ea"/>
              </a:rPr>
              <a:t>칸높이</a:t>
            </a:r>
            <a:r>
              <a:rPr lang="en-US" altLang="ko-KR" sz="1000" dirty="0">
                <a:latin typeface="+mn-ea"/>
              </a:rPr>
              <a:t>-250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6" y="3299699"/>
            <a:ext cx="1377840" cy="137302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149330" y="327538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손세정대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수도별도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06" y="3259796"/>
            <a:ext cx="989451" cy="14182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87662" y="5328109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작업대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1800*600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7435"/>
          <a:stretch/>
        </p:blipFill>
        <p:spPr>
          <a:xfrm>
            <a:off x="320226" y="5288453"/>
            <a:ext cx="1433513" cy="116455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13893" y="5300834"/>
            <a:ext cx="750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ETC-79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L</a:t>
            </a:r>
            <a:r>
              <a:rPr lang="ko-KR" altLang="en-US" sz="1000" dirty="0">
                <a:latin typeface="+mn-ea"/>
              </a:rPr>
              <a:t>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87662" y="7319425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스마트손수레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5071" r="14565" b="4714"/>
          <a:stretch/>
        </p:blipFill>
        <p:spPr>
          <a:xfrm>
            <a:off x="3543682" y="5320021"/>
            <a:ext cx="1406481" cy="1313061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6" y="7343428"/>
            <a:ext cx="1302834" cy="129646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8" name="그림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2505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44</a:t>
            </a:fld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194764" y="128851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리어카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92201" y="1288517"/>
            <a:ext cx="89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</a:t>
            </a:r>
            <a:r>
              <a:rPr lang="ko-KR" altLang="en-US" sz="1000" dirty="0" err="1">
                <a:latin typeface="+mn-ea"/>
              </a:rPr>
              <a:t>평철카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r="24727"/>
          <a:stretch/>
        </p:blipFill>
        <p:spPr>
          <a:xfrm>
            <a:off x="524608" y="1214997"/>
            <a:ext cx="969726" cy="1446542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3270" r="9558" b="3754"/>
          <a:stretch/>
        </p:blipFill>
        <p:spPr>
          <a:xfrm>
            <a:off x="3535407" y="1507699"/>
            <a:ext cx="1540341" cy="81852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169208" y="3283009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룰렛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07706" y="328300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자석다트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제작물별도</a:t>
            </a: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t="1907" r="18720"/>
          <a:stretch/>
        </p:blipFill>
        <p:spPr>
          <a:xfrm>
            <a:off x="3917014" y="3306462"/>
            <a:ext cx="706852" cy="140914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9" y="3283009"/>
            <a:ext cx="1456051" cy="145605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903308" y="528606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추첨함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9" y="5388923"/>
            <a:ext cx="1500716" cy="112553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81825" y="528606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휴지통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스텐레스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23473"/>
          <a:stretch/>
        </p:blipFill>
        <p:spPr>
          <a:xfrm>
            <a:off x="3837155" y="5283774"/>
            <a:ext cx="995294" cy="137531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83454" y="7328386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재떨이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스텐레스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r="29922"/>
          <a:stretch/>
        </p:blipFill>
        <p:spPr>
          <a:xfrm>
            <a:off x="603446" y="7280166"/>
            <a:ext cx="815939" cy="138929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5181825" y="7326806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ETC-89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대형휴지통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</a:t>
            </a: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r="19586"/>
          <a:stretch/>
        </p:blipFill>
        <p:spPr>
          <a:xfrm>
            <a:off x="3762014" y="7312997"/>
            <a:ext cx="1092352" cy="1352342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0918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717" y="126676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소형휴지통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5" y="1335246"/>
            <a:ext cx="1063609" cy="136083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56886" y="1283417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분리수거함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철제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8717" r="24460" b="8361"/>
          <a:stretch/>
        </p:blipFill>
        <p:spPr>
          <a:xfrm>
            <a:off x="3677742" y="1283417"/>
            <a:ext cx="1188346" cy="144965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7717" y="327193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쓰레기집게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t="14341" r="26064" b="15413"/>
          <a:stretch/>
        </p:blipFill>
        <p:spPr>
          <a:xfrm>
            <a:off x="215688" y="3271933"/>
            <a:ext cx="1586971" cy="148167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80819" y="3163253"/>
            <a:ext cx="1184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빗자루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</a:t>
            </a:r>
            <a:r>
              <a:rPr lang="ko-KR" altLang="en-US" sz="1000" dirty="0">
                <a:latin typeface="+mn-ea"/>
              </a:rPr>
              <a:t>빗자루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B-</a:t>
            </a:r>
            <a:r>
              <a:rPr lang="ko-KR" altLang="en-US" sz="1000" dirty="0" err="1">
                <a:latin typeface="+mn-ea"/>
              </a:rPr>
              <a:t>솔빗자루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C-</a:t>
            </a:r>
            <a:r>
              <a:rPr lang="ko-KR" altLang="en-US" sz="1000" dirty="0" err="1">
                <a:latin typeface="+mn-ea"/>
              </a:rPr>
              <a:t>갈대비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80819" y="4290054"/>
            <a:ext cx="1460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©\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r="31573"/>
          <a:stretch/>
        </p:blipFill>
        <p:spPr>
          <a:xfrm>
            <a:off x="3820254" y="3307049"/>
            <a:ext cx="659223" cy="137302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47" y="3396743"/>
            <a:ext cx="269635" cy="1283328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10228"/>
          <a:stretch/>
        </p:blipFill>
        <p:spPr>
          <a:xfrm>
            <a:off x="4501725" y="3411274"/>
            <a:ext cx="728725" cy="127170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887717" y="530558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마대걸레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" y="5295633"/>
            <a:ext cx="1422185" cy="135754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155632" y="5293562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눈삽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8993" r="21250" b="7210"/>
          <a:stretch/>
        </p:blipFill>
        <p:spPr>
          <a:xfrm>
            <a:off x="3561881" y="5305588"/>
            <a:ext cx="1311323" cy="127339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893304" y="732682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쓰레받이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5783" r="29541" b="10776"/>
          <a:stretch/>
        </p:blipFill>
        <p:spPr>
          <a:xfrm>
            <a:off x="500785" y="7217971"/>
            <a:ext cx="1032244" cy="148187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145665" y="7315263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파렛트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1100*1100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9" y="7385341"/>
            <a:ext cx="1503051" cy="112564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0" name="그룹 49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8985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46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7662" y="1251757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나무파렛트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1000*1000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3" y="1382108"/>
            <a:ext cx="1485264" cy="11166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4869" y="124012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ETC-99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잔디보호제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2000*1350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2" y="1347793"/>
            <a:ext cx="1550892" cy="115305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7662" y="3271933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인조잔디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5" t="31562" r="40162" b="20292"/>
          <a:stretch/>
        </p:blipFill>
        <p:spPr>
          <a:xfrm>
            <a:off x="262071" y="3364826"/>
            <a:ext cx="1533276" cy="118786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8012" y="3280296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퍼즐매트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1000*1000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80" y="3355780"/>
            <a:ext cx="1464412" cy="109830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7662" y="533214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이삿짐박스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단프라박스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8636" r="16486" b="9350"/>
          <a:stretch/>
        </p:blipFill>
        <p:spPr>
          <a:xfrm>
            <a:off x="342006" y="5421863"/>
            <a:ext cx="1471962" cy="126325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56706" y="533090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이삿짐박스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플라스틱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80" y="5495713"/>
            <a:ext cx="1571587" cy="96323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87662" y="7289747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물품바구니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380*280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15312" r="17724" b="12999"/>
          <a:stretch/>
        </p:blipFill>
        <p:spPr>
          <a:xfrm>
            <a:off x="324582" y="7576957"/>
            <a:ext cx="1441620" cy="81812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44412" y="7314828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디지털피아노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6169"/>
          <a:stretch/>
        </p:blipFill>
        <p:spPr>
          <a:xfrm>
            <a:off x="3671296" y="7342615"/>
            <a:ext cx="1244761" cy="134523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33609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47</a:t>
            </a:fld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167319" y="127228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실로폰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14453"/>
          <a:stretch/>
        </p:blipFill>
        <p:spPr>
          <a:xfrm>
            <a:off x="3676889" y="1287439"/>
            <a:ext cx="1288941" cy="137977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48623" y="33019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전자시계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4225" y="3301960"/>
            <a:ext cx="840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금고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r="14030" b="4802"/>
          <a:stretch/>
        </p:blipFill>
        <p:spPr>
          <a:xfrm>
            <a:off x="3667382" y="3357180"/>
            <a:ext cx="1384923" cy="135698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t="13273" r="16971" b="17907"/>
          <a:stretch/>
        </p:blipFill>
        <p:spPr>
          <a:xfrm>
            <a:off x="318980" y="3485239"/>
            <a:ext cx="1478927" cy="116503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4225" y="530114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휠체어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6140" r="19956" b="6140"/>
          <a:stretch/>
        </p:blipFill>
        <p:spPr>
          <a:xfrm>
            <a:off x="392620" y="5316641"/>
            <a:ext cx="1209635" cy="13404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67319" y="5301144"/>
            <a:ext cx="899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</a:t>
            </a:r>
            <a:r>
              <a:rPr lang="ko-KR" altLang="en-US" sz="1000" dirty="0">
                <a:latin typeface="+mn-ea"/>
              </a:rPr>
              <a:t>유모차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75" y="5257921"/>
            <a:ext cx="1020786" cy="136828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95966" y="731135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아기침대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1050*600*H900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5" y="7461287"/>
            <a:ext cx="1501186" cy="9768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67319" y="731135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라꾸라꾸침대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1970*840*H320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16" r="7782"/>
          <a:stretch/>
        </p:blipFill>
        <p:spPr>
          <a:xfrm>
            <a:off x="3648791" y="7311350"/>
            <a:ext cx="1343011" cy="147647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64238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3000" y="1280036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ETC-114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미용침대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1800*750*H650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r="5204"/>
          <a:stretch/>
        </p:blipFill>
        <p:spPr>
          <a:xfrm>
            <a:off x="334674" y="1337463"/>
            <a:ext cx="1440335" cy="119859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40011" y="7298865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3000*3000*H4800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2" y="7427361"/>
            <a:ext cx="1581060" cy="111777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148066" y="1278225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원목파라솔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2700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71" y="1387540"/>
            <a:ext cx="1512968" cy="113527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871840" y="3282368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층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8970" b="18066"/>
          <a:stretch/>
        </p:blipFill>
        <p:spPr>
          <a:xfrm>
            <a:off x="247619" y="3412404"/>
            <a:ext cx="1527390" cy="111987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164675" y="327390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층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23256" r="7878"/>
          <a:stretch/>
        </p:blipFill>
        <p:spPr>
          <a:xfrm>
            <a:off x="3589471" y="3418111"/>
            <a:ext cx="1543282" cy="111085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905374" y="5316753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홀딩파라솔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2900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9" y="5407053"/>
            <a:ext cx="1560924" cy="117069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5158280" y="530565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</a:t>
            </a:r>
            <a:r>
              <a:rPr lang="ko-KR" altLang="en-US" sz="1000" dirty="0">
                <a:latin typeface="+mn-ea"/>
              </a:rPr>
              <a:t>층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45" y="5392383"/>
            <a:ext cx="1600393" cy="120029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876667" y="7309896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PA-06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</a:t>
            </a:r>
            <a:r>
              <a:rPr lang="ko-KR" altLang="en-US" sz="1000" dirty="0">
                <a:latin typeface="+mn-ea"/>
              </a:rPr>
              <a:t>층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26" y="7362412"/>
            <a:ext cx="1633194" cy="122489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53799" y="843169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9" name="그룹 68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4407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823683" y="7304413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5" b="17422"/>
          <a:stretch/>
        </p:blipFill>
        <p:spPr>
          <a:xfrm>
            <a:off x="267943" y="7428434"/>
            <a:ext cx="1554436" cy="117790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19238" y="7314828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74" y="7582029"/>
            <a:ext cx="1629331" cy="85527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823683" y="1262539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3000*3000*H4800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1545" b="5772"/>
          <a:stretch/>
        </p:blipFill>
        <p:spPr>
          <a:xfrm>
            <a:off x="238257" y="1373860"/>
            <a:ext cx="1551493" cy="115729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124052" y="1256485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3000*3000*H4800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5" t="6206" r="4391" b="11843"/>
          <a:stretch/>
        </p:blipFill>
        <p:spPr>
          <a:xfrm>
            <a:off x="3550740" y="1353007"/>
            <a:ext cx="1563544" cy="12765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823683" y="3311069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3000*3000*H4800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8374" r="26667" b="10399"/>
          <a:stretch/>
        </p:blipFill>
        <p:spPr>
          <a:xfrm>
            <a:off x="267943" y="3332175"/>
            <a:ext cx="1521807" cy="12765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105590" y="3294042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3000*3000*H4800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12710" r="27480" b="10397"/>
          <a:stretch/>
        </p:blipFill>
        <p:spPr>
          <a:xfrm>
            <a:off x="3524578" y="3482361"/>
            <a:ext cx="1563543" cy="111801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840147" y="5322156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" y="5441718"/>
            <a:ext cx="1534676" cy="104893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119238" y="5322356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5122" r="2764" b="12060"/>
          <a:stretch/>
        </p:blipFill>
        <p:spPr>
          <a:xfrm>
            <a:off x="3556671" y="5368401"/>
            <a:ext cx="1551682" cy="119745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33264" y="238328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51540" y="442339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43615" y="643814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51540" y="841900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34651" y="842334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9" name="그룹 68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8" name="그림 7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2598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18581" y="1135623"/>
            <a:ext cx="14750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P-ø1800*H2200</a:t>
            </a:r>
          </a:p>
          <a:p>
            <a:r>
              <a:rPr lang="en-US" altLang="ko-KR" sz="1000" dirty="0">
                <a:latin typeface="+mn-ea"/>
              </a:rPr>
              <a:t>        T-ø800*H750</a:t>
            </a:r>
          </a:p>
          <a:p>
            <a:r>
              <a:rPr lang="en-US" altLang="ko-KR" sz="1000" dirty="0">
                <a:latin typeface="+mn-ea"/>
              </a:rPr>
              <a:t>        C-4EA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18581" y="226242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15513" y="1115380"/>
            <a:ext cx="14750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P-ø1800*H2200</a:t>
            </a:r>
          </a:p>
          <a:p>
            <a:r>
              <a:rPr lang="en-US" altLang="ko-KR" sz="1000" dirty="0">
                <a:latin typeface="+mn-ea"/>
              </a:rPr>
              <a:t>        T-ø800*H750</a:t>
            </a:r>
          </a:p>
          <a:p>
            <a:r>
              <a:rPr lang="en-US" altLang="ko-KR" sz="1000" dirty="0">
                <a:latin typeface="+mn-ea"/>
              </a:rPr>
              <a:t>        C-4EA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15513" y="2242181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"/>
          <a:stretch/>
        </p:blipFill>
        <p:spPr>
          <a:xfrm>
            <a:off x="3596444" y="1185590"/>
            <a:ext cx="1575671" cy="124579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917142" y="3161881"/>
            <a:ext cx="158569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FS-17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우드알루미늄의자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</a:t>
            </a:r>
            <a:r>
              <a:rPr lang="ko-KR" altLang="en-US" sz="1000" dirty="0">
                <a:latin typeface="+mn-ea"/>
              </a:rPr>
              <a:t>파라솔세트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P-ø1800*H2200</a:t>
            </a:r>
          </a:p>
          <a:p>
            <a:r>
              <a:rPr lang="en-US" altLang="ko-KR" sz="1000" dirty="0">
                <a:latin typeface="+mn-ea"/>
              </a:rPr>
              <a:t>        T-ø800*H750</a:t>
            </a:r>
          </a:p>
          <a:p>
            <a:r>
              <a:rPr lang="en-US" altLang="ko-KR" sz="1000" dirty="0">
                <a:latin typeface="+mn-ea"/>
              </a:rPr>
              <a:t>        C-4EA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17142" y="428868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3616524" y="3108537"/>
            <a:ext cx="3074073" cy="1482333"/>
            <a:chOff x="3536992" y="3232896"/>
            <a:chExt cx="3074073" cy="1482333"/>
          </a:xfrm>
        </p:grpSpPr>
        <p:sp>
          <p:nvSpPr>
            <p:cNvPr id="49" name="TextBox 48"/>
            <p:cNvSpPr txBox="1"/>
            <p:nvPr/>
          </p:nvSpPr>
          <p:spPr>
            <a:xfrm>
              <a:off x="5135981" y="3280949"/>
              <a:ext cx="147508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FS-18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우드파라솔세트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P-ø2700*H2700</a:t>
              </a:r>
            </a:p>
            <a:p>
              <a:r>
                <a:rPr lang="en-US" altLang="ko-KR" sz="1000" dirty="0">
                  <a:latin typeface="+mn-ea"/>
                </a:rPr>
                <a:t>        T-ø850*H710</a:t>
              </a:r>
            </a:p>
            <a:p>
              <a:r>
                <a:rPr lang="en-US" altLang="ko-KR" sz="1000" dirty="0">
                  <a:latin typeface="+mn-ea"/>
                </a:rPr>
                <a:t>        C-4EA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35981" y="4407750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7" t="5122" r="22277" b="4472"/>
            <a:stretch/>
          </p:blipFill>
          <p:spPr>
            <a:xfrm>
              <a:off x="3536992" y="3232896"/>
              <a:ext cx="1457450" cy="1482333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4" y="1104973"/>
            <a:ext cx="1403239" cy="147596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31217" r="38293" b="19648"/>
          <a:stretch/>
        </p:blipFill>
        <p:spPr>
          <a:xfrm>
            <a:off x="263000" y="3270911"/>
            <a:ext cx="1577339" cy="1181341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72" name="그룹 71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E17C50A9-3553-4417-8EDA-B753950A9221}"/>
              </a:ext>
            </a:extLst>
          </p:cNvPr>
          <p:cNvGrpSpPr/>
          <p:nvPr/>
        </p:nvGrpSpPr>
        <p:grpSpPr>
          <a:xfrm>
            <a:off x="291948" y="5265432"/>
            <a:ext cx="3101717" cy="1373022"/>
            <a:chOff x="256535" y="5305134"/>
            <a:chExt cx="3101717" cy="137302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DF116A-4547-4BAE-9A15-C3268EB46FCE}"/>
                </a:ext>
              </a:extLst>
            </p:cNvPr>
            <p:cNvSpPr txBox="1"/>
            <p:nvPr/>
          </p:nvSpPr>
          <p:spPr>
            <a:xfrm>
              <a:off x="1883168" y="5305134"/>
              <a:ext cx="147508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FS-19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우드파라솔세트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P-ø2700*H2700</a:t>
              </a:r>
            </a:p>
            <a:p>
              <a:r>
                <a:rPr lang="en-US" altLang="ko-KR" sz="1000" dirty="0">
                  <a:latin typeface="+mn-ea"/>
                </a:rPr>
                <a:t>        T-ø850*H710</a:t>
              </a:r>
            </a:p>
            <a:p>
              <a:r>
                <a:rPr lang="en-US" altLang="ko-KR" sz="1000" dirty="0">
                  <a:latin typeface="+mn-ea"/>
                </a:rPr>
                <a:t>        C-4EA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3EF7B68-E729-4570-AB60-89173592AC5C}"/>
                </a:ext>
              </a:extLst>
            </p:cNvPr>
            <p:cNvSpPr txBox="1"/>
            <p:nvPr/>
          </p:nvSpPr>
          <p:spPr>
            <a:xfrm>
              <a:off x="1883168" y="6431935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1E45D68A-6442-4347-8F0F-27BF9ECCE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60" r="40892" b="8922"/>
            <a:stretch/>
          </p:blipFill>
          <p:spPr>
            <a:xfrm>
              <a:off x="256535" y="5407970"/>
              <a:ext cx="1548317" cy="1171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380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50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00838" y="7314828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Canopy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2000*2000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t="5417" r="24716" b="11005"/>
          <a:stretch/>
        </p:blipFill>
        <p:spPr>
          <a:xfrm>
            <a:off x="237247" y="7437376"/>
            <a:ext cx="1547650" cy="10606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10386" y="731197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군용천막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3568"/>
          <a:stretch/>
        </p:blipFill>
        <p:spPr>
          <a:xfrm>
            <a:off x="3571233" y="7408111"/>
            <a:ext cx="1522557" cy="121841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10825" y="1274927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2" r="39350" b="17870"/>
          <a:stretch/>
        </p:blipFill>
        <p:spPr>
          <a:xfrm>
            <a:off x="237247" y="1379635"/>
            <a:ext cx="1542876" cy="116646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75484" y="1242216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Marquee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5000*5000*H5100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38437" r="35122" b="16468"/>
          <a:stretch/>
        </p:blipFill>
        <p:spPr>
          <a:xfrm>
            <a:off x="3520856" y="1365761"/>
            <a:ext cx="1583179" cy="114872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10825" y="3324119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Canopy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3000*6000*H2200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4227"/>
          <a:stretch/>
        </p:blipFill>
        <p:spPr>
          <a:xfrm>
            <a:off x="291727" y="3540248"/>
            <a:ext cx="1547650" cy="9392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05687" y="3292506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Canopy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3000*6000*H2200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13008" b="13113"/>
          <a:stretch/>
        </p:blipFill>
        <p:spPr>
          <a:xfrm>
            <a:off x="3547618" y="3386962"/>
            <a:ext cx="1558368" cy="117985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00268" y="5330831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Canopy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3000*6000*H2200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7" y="5487751"/>
            <a:ext cx="1374296" cy="94413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109482" y="5314918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Canopy </a:t>
            </a:r>
            <a:r>
              <a:rPr lang="ko-KR" altLang="en-US" sz="1000" dirty="0">
                <a:latin typeface="+mn-ea"/>
              </a:rPr>
              <a:t>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3902" b="5194"/>
          <a:stretch/>
        </p:blipFill>
        <p:spPr>
          <a:xfrm>
            <a:off x="3579221" y="5384974"/>
            <a:ext cx="1418517" cy="120525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08611" y="238501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92136" y="238501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26887" y="442512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11283" y="443655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8962" y="643987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11283" y="645130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26887" y="842072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34759" y="8426756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01384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>
          <a:xfrm>
            <a:off x="49769" y="6893697"/>
            <a:ext cx="6858000" cy="108855"/>
          </a:xfrm>
        </p:spPr>
        <p:txBody>
          <a:bodyPr/>
          <a:lstStyle/>
          <a:p>
            <a:fld id="{70C8CCE1-A043-49A6-891B-3407FF503328}" type="slidenum">
              <a:rPr lang="ko-KR" altLang="en-US" smtClean="0"/>
              <a:pPr/>
              <a:t>51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8813" y="1251757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군용천막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3000*3000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8527" b="6553"/>
          <a:stretch/>
        </p:blipFill>
        <p:spPr>
          <a:xfrm>
            <a:off x="308295" y="1342692"/>
            <a:ext cx="1464820" cy="122219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9036" y="1234632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TE-19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군용위장막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2000*3000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51" y="1352319"/>
            <a:ext cx="1550712" cy="116586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76770" y="314865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22372" y="314865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0" y="3287178"/>
            <a:ext cx="1514774" cy="1134182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38" y="3287179"/>
            <a:ext cx="1521752" cy="113418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73100" y="5179613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22372" y="517569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0" y="5283252"/>
            <a:ext cx="1514774" cy="1134422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6400"/>
          <a:stretch/>
        </p:blipFill>
        <p:spPr>
          <a:xfrm>
            <a:off x="3565103" y="5367916"/>
            <a:ext cx="1508760" cy="96001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33902" y="43008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03568" y="43008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41827" y="628173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27044" y="6276332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1" name="그룹 50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0845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46524" y="1254286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86963" y="124922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4" y="1394820"/>
            <a:ext cx="1472425" cy="1104319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04" y="1364045"/>
            <a:ext cx="1516415" cy="113509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3756" y="326688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간이무대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2400*2400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2534" y="326688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ST-08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간이무대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1000*1000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95" y="3422252"/>
            <a:ext cx="1486055" cy="1111838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8503" r="3798"/>
          <a:stretch/>
        </p:blipFill>
        <p:spPr>
          <a:xfrm>
            <a:off x="254954" y="3345136"/>
            <a:ext cx="1557818" cy="118895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46524" y="532533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전동킥보드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클래식레논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83756" y="532533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자전거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6968"/>
          <a:stretch/>
        </p:blipFill>
        <p:spPr>
          <a:xfrm>
            <a:off x="3847173" y="5316111"/>
            <a:ext cx="953788" cy="1459365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"/>
          <a:stretch/>
        </p:blipFill>
        <p:spPr>
          <a:xfrm>
            <a:off x="233398" y="5416951"/>
            <a:ext cx="1579374" cy="122475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27680" y="734180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전동스쿠터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제스트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74847" y="7331020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전동킥보드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EURO10FE600G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8595"/>
          <a:stretch/>
        </p:blipFill>
        <p:spPr>
          <a:xfrm>
            <a:off x="306130" y="7369325"/>
            <a:ext cx="1384998" cy="1330795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r="19246" b="3469"/>
          <a:stretch/>
        </p:blipFill>
        <p:spPr>
          <a:xfrm>
            <a:off x="3683314" y="7288720"/>
            <a:ext cx="1141924" cy="149200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1" name="그룹 50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7" name="그림 6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787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39237" y="1235996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에어콤프레샤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마력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저소음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4535" r="20045"/>
          <a:stretch/>
        </p:blipFill>
        <p:spPr>
          <a:xfrm>
            <a:off x="526281" y="1235996"/>
            <a:ext cx="1188847" cy="14264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925003" y="3277830"/>
            <a:ext cx="1396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차량진입판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750*450*H170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7" y="3463844"/>
            <a:ext cx="1406811" cy="105459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0356" y="326085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사다리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39237" y="5300406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워킹카운터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33" y="3266952"/>
            <a:ext cx="1071547" cy="1402953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r="33042"/>
          <a:stretch/>
        </p:blipFill>
        <p:spPr>
          <a:xfrm>
            <a:off x="722480" y="5191997"/>
            <a:ext cx="706419" cy="155990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351662" y="1254740"/>
            <a:ext cx="840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6316" r="15282" b="6330"/>
          <a:stretch/>
        </p:blipFill>
        <p:spPr>
          <a:xfrm>
            <a:off x="3690263" y="1202217"/>
            <a:ext cx="1528455" cy="143819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941326" y="240324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33401" y="441799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03067" y="441799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41326" y="639884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71100" y="236043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0014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5552" y="126533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OTH-13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산타복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r="18860"/>
          <a:stretch/>
        </p:blipFill>
        <p:spPr>
          <a:xfrm>
            <a:off x="405678" y="1238331"/>
            <a:ext cx="1234738" cy="145775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92416" y="1265333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만국기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77" y="1380293"/>
            <a:ext cx="1495894" cy="11159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77760" y="327939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공굴리기공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4" y="3329077"/>
            <a:ext cx="1540454" cy="11559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74107" y="529266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줄다리기줄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50000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r="12225"/>
          <a:stretch/>
        </p:blipFill>
        <p:spPr>
          <a:xfrm>
            <a:off x="316257" y="5237699"/>
            <a:ext cx="1440511" cy="142798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275369" y="5292662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단체줄넘기줄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 descr="qp.gif"/>
          <p:cNvPicPr>
            <a:picLocks noChangeAspect="1"/>
          </p:cNvPicPr>
          <p:nvPr/>
        </p:nvPicPr>
        <p:blipFill>
          <a:blip r:embed="rId7" cstate="print"/>
          <a:srcRect r="7787"/>
          <a:stretch>
            <a:fillRect/>
          </a:stretch>
        </p:blipFill>
        <p:spPr>
          <a:xfrm>
            <a:off x="3723831" y="5270588"/>
            <a:ext cx="1402714" cy="139509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01391" y="7324091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지네발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6</a:t>
            </a:r>
            <a:r>
              <a:rPr lang="ko-KR" altLang="en-US" sz="1000" dirty="0">
                <a:latin typeface="+mn-ea"/>
              </a:rPr>
              <a:t>인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r="14156"/>
          <a:stretch/>
        </p:blipFill>
        <p:spPr>
          <a:xfrm>
            <a:off x="352481" y="7334893"/>
            <a:ext cx="1313542" cy="136222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254946" y="7331651"/>
            <a:ext cx="957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2</a:t>
            </a:r>
            <a:r>
              <a:rPr lang="ko-KR" altLang="en-US" sz="1000" dirty="0">
                <a:latin typeface="+mn-ea"/>
              </a:rPr>
              <a:t>인</a:t>
            </a:r>
            <a:r>
              <a:rPr lang="en-US" altLang="ko-KR" sz="1000" dirty="0">
                <a:latin typeface="+mn-ea"/>
              </a:rPr>
              <a:t>3</a:t>
            </a:r>
            <a:r>
              <a:rPr lang="ko-KR" altLang="en-US" sz="1000" dirty="0">
                <a:latin typeface="+mn-ea"/>
              </a:rPr>
              <a:t>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84" y="7379651"/>
            <a:ext cx="1568278" cy="117563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3C1A31-9485-5085-F2EC-80A174F3E037}"/>
              </a:ext>
            </a:extLst>
          </p:cNvPr>
          <p:cNvSpPr txBox="1"/>
          <p:nvPr/>
        </p:nvSpPr>
        <p:spPr>
          <a:xfrm>
            <a:off x="5167399" y="3279954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바톤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6D7ED36-4B4F-9744-03F8-A7AC9DCEFC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10295" r="17382" b="12777"/>
          <a:stretch/>
        </p:blipFill>
        <p:spPr>
          <a:xfrm>
            <a:off x="3545590" y="3325078"/>
            <a:ext cx="1480349" cy="1240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44BADF-1305-70C5-7655-34CE7C9120DA}"/>
              </a:ext>
            </a:extLst>
          </p:cNvPr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3588551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0653" y="1251757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림보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9881"/>
          <a:stretch/>
        </p:blipFill>
        <p:spPr>
          <a:xfrm>
            <a:off x="308915" y="1281599"/>
            <a:ext cx="1442202" cy="132298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00726" y="1252008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족구세트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네트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공포함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8" y="1289351"/>
            <a:ext cx="1435809" cy="131522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5738" y="3292422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배구세트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네트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공포함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6141" r="18889" b="7566"/>
          <a:stretch/>
        </p:blipFill>
        <p:spPr>
          <a:xfrm>
            <a:off x="364011" y="3179130"/>
            <a:ext cx="1462540" cy="148631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97994" y="3292422"/>
            <a:ext cx="68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12292" r="24023" b="13146"/>
          <a:stretch/>
        </p:blipFill>
        <p:spPr>
          <a:xfrm>
            <a:off x="3581132" y="3292422"/>
            <a:ext cx="1502760" cy="144605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86608" y="5312365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라인기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횟가루</a:t>
            </a:r>
            <a:r>
              <a:rPr lang="en-US" altLang="ko-KR" sz="1000" dirty="0">
                <a:latin typeface="+mn-ea"/>
              </a:rPr>
              <a:t>1</a:t>
            </a:r>
            <a:r>
              <a:rPr lang="ko-KR" altLang="en-US" sz="1000" dirty="0" err="1">
                <a:latin typeface="+mn-ea"/>
              </a:rPr>
              <a:t>회포함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5" name="그림 44" descr="o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6950" y="5277306"/>
            <a:ext cx="1429605" cy="14296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93576" y="5301414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스탑워치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13084" r="31113" b="7238"/>
          <a:stretch/>
        </p:blipFill>
        <p:spPr>
          <a:xfrm>
            <a:off x="3777894" y="5307933"/>
            <a:ext cx="1004657" cy="137745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911403" y="731221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계수기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8326" r="24034" b="11264"/>
          <a:stretch/>
        </p:blipFill>
        <p:spPr>
          <a:xfrm>
            <a:off x="442167" y="7312213"/>
            <a:ext cx="1129440" cy="138042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186898" y="7316675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팀구별조끼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11555"/>
          <a:stretch/>
        </p:blipFill>
        <p:spPr>
          <a:xfrm>
            <a:off x="3556719" y="7360090"/>
            <a:ext cx="1394461" cy="131396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5" name="그룹 6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7" name="그림 6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8" name="그림 6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6" name="그림 6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54502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878179" y="731180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떡메치기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76550" y="731180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팽이치기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166120" y="5307016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투호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화살</a:t>
            </a:r>
            <a:r>
              <a:rPr lang="en-US" altLang="ko-KR" sz="1000" dirty="0">
                <a:latin typeface="+mn-ea"/>
              </a:rPr>
              <a:t>10</a:t>
            </a:r>
            <a:r>
              <a:rPr lang="ko-KR" altLang="en-US" sz="1000" dirty="0" err="1">
                <a:latin typeface="+mn-ea"/>
              </a:rPr>
              <a:t>개포함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03352" y="531300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널뛰기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1260*300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154899" y="3292096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멍석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1800*2200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66120" y="1247363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대형윷놀이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윷길이</a:t>
            </a:r>
            <a:r>
              <a:rPr lang="en-US" altLang="ko-KR" sz="1000" dirty="0">
                <a:latin typeface="+mn-ea"/>
              </a:rPr>
              <a:t>385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1722" y="124736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대형윷놀이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윷길이</a:t>
            </a:r>
            <a:r>
              <a:rPr lang="en-US" altLang="ko-KR" sz="1000" dirty="0">
                <a:latin typeface="+mn-ea"/>
              </a:rPr>
              <a:t>550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9707" r="11624" b="17907"/>
          <a:stretch/>
        </p:blipFill>
        <p:spPr>
          <a:xfrm>
            <a:off x="247275" y="1427136"/>
            <a:ext cx="1586756" cy="1070138"/>
          </a:xfrm>
          <a:prstGeom prst="rect">
            <a:avLst/>
          </a:prstGeom>
        </p:spPr>
      </p:pic>
      <p:pic>
        <p:nvPicPr>
          <p:cNvPr id="86" name="그림 8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5205"/>
          <a:stretch/>
        </p:blipFill>
        <p:spPr>
          <a:xfrm>
            <a:off x="3577489" y="1268284"/>
            <a:ext cx="1535021" cy="1352101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04" y="3315173"/>
            <a:ext cx="1629895" cy="1221828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5" y="5312723"/>
            <a:ext cx="1544336" cy="1157690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4" r="27501"/>
          <a:stretch/>
        </p:blipFill>
        <p:spPr>
          <a:xfrm>
            <a:off x="3858728" y="5149960"/>
            <a:ext cx="913874" cy="1513448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5" y="7380802"/>
            <a:ext cx="1546550" cy="1154847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6" y="7380802"/>
            <a:ext cx="1526572" cy="114325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0" name="그룹 59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2" name="그림 61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63" name="그림 62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0D574F-1B19-6026-CCE0-0A792B115BA5}"/>
              </a:ext>
            </a:extLst>
          </p:cNvPr>
          <p:cNvSpPr txBox="1"/>
          <p:nvPr/>
        </p:nvSpPr>
        <p:spPr>
          <a:xfrm>
            <a:off x="2016783" y="333998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점수판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08614B-6856-9D78-B139-429CB77582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0" y="3189009"/>
            <a:ext cx="1499973" cy="1499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EDC8C-F8BB-64D8-D3FC-F73C33EB42D5}"/>
              </a:ext>
            </a:extLst>
          </p:cNvPr>
          <p:cNvSpPr txBox="1"/>
          <p:nvPr/>
        </p:nvSpPr>
        <p:spPr>
          <a:xfrm>
            <a:off x="2004354" y="443737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</p:spTree>
    <p:extLst>
      <p:ext uri="{BB962C8B-B14F-4D97-AF65-F5344CB8AC3E}">
        <p14:creationId xmlns:p14="http://schemas.microsoft.com/office/powerpoint/2010/main" val="3648456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68220" y="731528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고리던지기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8415" y="731528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청사초롱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8942" y="5275532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꽹과리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화살</a:t>
            </a:r>
            <a:r>
              <a:rPr lang="en-US" altLang="ko-KR" sz="1000" dirty="0">
                <a:latin typeface="+mn-ea"/>
              </a:rPr>
              <a:t>10</a:t>
            </a:r>
            <a:r>
              <a:rPr lang="ko-KR" altLang="en-US" sz="1000" dirty="0" err="1">
                <a:latin typeface="+mn-ea"/>
              </a:rPr>
              <a:t>개포함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00571" y="529617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징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98942" y="3292016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굴렁쇠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4969" y="1246133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제기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0571" y="124613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왕제기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00571" y="327476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SF-34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대형주사위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210*210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2204"/>
          <a:stretch/>
        </p:blipFill>
        <p:spPr>
          <a:xfrm>
            <a:off x="275770" y="1272441"/>
            <a:ext cx="1520332" cy="1188956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r="7879"/>
          <a:stretch/>
        </p:blipFill>
        <p:spPr>
          <a:xfrm>
            <a:off x="3644615" y="1285907"/>
            <a:ext cx="1387810" cy="127188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r="7265"/>
          <a:stretch/>
        </p:blipFill>
        <p:spPr>
          <a:xfrm>
            <a:off x="228187" y="3259670"/>
            <a:ext cx="1567915" cy="1388115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r="9276"/>
          <a:stretch/>
        </p:blipFill>
        <p:spPr>
          <a:xfrm>
            <a:off x="275770" y="7315288"/>
            <a:ext cx="1547835" cy="143259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r="12589"/>
          <a:stretch/>
        </p:blipFill>
        <p:spPr>
          <a:xfrm>
            <a:off x="3594034" y="3274763"/>
            <a:ext cx="1392231" cy="1382819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9707" r="22094" b="11133"/>
          <a:stretch/>
        </p:blipFill>
        <p:spPr>
          <a:xfrm>
            <a:off x="363145" y="5203474"/>
            <a:ext cx="1354140" cy="1459316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10063" r="16218" b="12559"/>
          <a:stretch/>
        </p:blipFill>
        <p:spPr>
          <a:xfrm>
            <a:off x="3513342" y="5275532"/>
            <a:ext cx="1511622" cy="1237820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r="26435"/>
          <a:stretch/>
        </p:blipFill>
        <p:spPr>
          <a:xfrm>
            <a:off x="3825077" y="7232727"/>
            <a:ext cx="930002" cy="151344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75729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03352" y="731482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해먹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스탠드형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66634" y="7310749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그라운드시트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2450" y="5308401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해먹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지지대별도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99168" y="5326716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오토그늘막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62450" y="3287295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타프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450*450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9972" y="1251898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SF-41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팀가발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15574" y="1251898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SF-40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훌라후프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11722" y="3283373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텐트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별도문의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8636" r="10343" b="11133"/>
          <a:stretch/>
        </p:blipFill>
        <p:spPr>
          <a:xfrm>
            <a:off x="240769" y="1372576"/>
            <a:ext cx="1630831" cy="1252344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05" y="1397314"/>
            <a:ext cx="1521164" cy="1132594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" y="3357662"/>
            <a:ext cx="1629133" cy="1224232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08" y="3394888"/>
            <a:ext cx="1584989" cy="1187006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" y="5384278"/>
            <a:ext cx="1620763" cy="1215572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81" y="5396709"/>
            <a:ext cx="1555331" cy="1166498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" y="7413298"/>
            <a:ext cx="1538276" cy="1153707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65" y="7423136"/>
            <a:ext cx="1524942" cy="114386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21726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59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01" y="7314828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침낭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65865" y="7310906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베개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2522" y="528058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2400*600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88858" y="5298743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캡틴의자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1624" y="327173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등받이의자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4969" y="124998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칼라매트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0571" y="124998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발포매트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8077" y="3271732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CL-09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미니의자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5" y="1303496"/>
            <a:ext cx="1622246" cy="1214909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3065"/>
          <a:stretch/>
        </p:blipFill>
        <p:spPr>
          <a:xfrm>
            <a:off x="3550894" y="1291784"/>
            <a:ext cx="1600405" cy="1267846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5071" r="18576" b="5071"/>
          <a:stretch/>
        </p:blipFill>
        <p:spPr>
          <a:xfrm>
            <a:off x="460005" y="3429649"/>
            <a:ext cx="1113846" cy="1215105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17019"/>
          <a:stretch/>
        </p:blipFill>
        <p:spPr>
          <a:xfrm>
            <a:off x="3608203" y="3270986"/>
            <a:ext cx="1344237" cy="153243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4357" r="17821"/>
          <a:stretch/>
        </p:blipFill>
        <p:spPr>
          <a:xfrm>
            <a:off x="460005" y="5303853"/>
            <a:ext cx="1218891" cy="1367912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5204"/>
          <a:stretch/>
        </p:blipFill>
        <p:spPr>
          <a:xfrm>
            <a:off x="3571040" y="5298743"/>
            <a:ext cx="1460261" cy="1229776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4937"/>
          <a:stretch/>
        </p:blipFill>
        <p:spPr>
          <a:xfrm>
            <a:off x="231627" y="7265667"/>
            <a:ext cx="1627103" cy="1391173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85" y="7367990"/>
            <a:ext cx="1595561" cy="11966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929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162295" y="1264719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FT-02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알루미늄테이블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ø600*H750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62295" y="239152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49" y="1122338"/>
            <a:ext cx="1552575" cy="16764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09824" y="1264719"/>
            <a:ext cx="1329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FT-01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우드알루미늄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>
                <a:latin typeface="+mn-ea"/>
              </a:rPr>
              <a:t>원형테이블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ø700*H720</a:t>
            </a:r>
          </a:p>
          <a:p>
            <a:r>
              <a:rPr lang="en-US" altLang="ko-KR" sz="1000" dirty="0">
                <a:latin typeface="+mn-ea"/>
              </a:rPr>
              <a:t>        </a:t>
            </a:r>
            <a:r>
              <a:rPr lang="ko-KR" altLang="en-US" sz="1000" dirty="0" err="1">
                <a:latin typeface="+mn-ea"/>
              </a:rPr>
              <a:t>상판홈있음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09824" y="239152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4"/>
          <a:stretch/>
        </p:blipFill>
        <p:spPr>
          <a:xfrm>
            <a:off x="375334" y="1158230"/>
            <a:ext cx="1289785" cy="160461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94676" y="329456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FT-03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유리테이블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ø600*H750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94676" y="442136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5783" r="23925" b="5428"/>
          <a:stretch/>
        </p:blipFill>
        <p:spPr>
          <a:xfrm>
            <a:off x="389333" y="3294564"/>
            <a:ext cx="1266623" cy="1446739"/>
          </a:xfrm>
          <a:prstGeom prst="rect">
            <a:avLst/>
          </a:prstGeom>
        </p:spPr>
      </p:pic>
      <p:grpSp>
        <p:nvGrpSpPr>
          <p:cNvPr id="42" name="그룹 41"/>
          <p:cNvGrpSpPr/>
          <p:nvPr/>
        </p:nvGrpSpPr>
        <p:grpSpPr>
          <a:xfrm>
            <a:off x="3690489" y="3187534"/>
            <a:ext cx="2853398" cy="1605085"/>
            <a:chOff x="3674241" y="3185124"/>
            <a:chExt cx="2853398" cy="1605085"/>
          </a:xfrm>
        </p:grpSpPr>
        <p:sp>
          <p:nvSpPr>
            <p:cNvPr id="43" name="TextBox 42"/>
            <p:cNvSpPr txBox="1"/>
            <p:nvPr/>
          </p:nvSpPr>
          <p:spPr>
            <a:xfrm>
              <a:off x="5147133" y="3280949"/>
              <a:ext cx="13805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FT-04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디자인테이블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ø450*H510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47133" y="4407750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8" t="2680" r="20808" b="5147"/>
            <a:stretch/>
          </p:blipFill>
          <p:spPr>
            <a:xfrm>
              <a:off x="3674241" y="3185124"/>
              <a:ext cx="1339628" cy="1605085"/>
            </a:xfrm>
            <a:prstGeom prst="rect">
              <a:avLst/>
            </a:prstGeom>
          </p:spPr>
        </p:pic>
      </p:grpSp>
      <p:grpSp>
        <p:nvGrpSpPr>
          <p:cNvPr id="50" name="그룹 49"/>
          <p:cNvGrpSpPr/>
          <p:nvPr/>
        </p:nvGrpSpPr>
        <p:grpSpPr>
          <a:xfrm>
            <a:off x="316284" y="5209612"/>
            <a:ext cx="2927062" cy="1444750"/>
            <a:chOff x="270649" y="3227605"/>
            <a:chExt cx="2927062" cy="1444750"/>
          </a:xfrm>
        </p:grpSpPr>
        <p:sp>
          <p:nvSpPr>
            <p:cNvPr id="51" name="TextBox 50"/>
            <p:cNvSpPr txBox="1"/>
            <p:nvPr/>
          </p:nvSpPr>
          <p:spPr>
            <a:xfrm>
              <a:off x="1898958" y="3280949"/>
              <a:ext cx="1200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FT-05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원형테이블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ø900*H730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98958" y="4407750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5" t="5783" r="15635"/>
            <a:stretch/>
          </p:blipFill>
          <p:spPr>
            <a:xfrm>
              <a:off x="270649" y="3227605"/>
              <a:ext cx="1405272" cy="1444750"/>
            </a:xfrm>
            <a:prstGeom prst="rect">
              <a:avLst/>
            </a:prstGeom>
          </p:spPr>
        </p:pic>
      </p:grpSp>
      <p:grpSp>
        <p:nvGrpSpPr>
          <p:cNvPr id="68" name="그룹 6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72" name="그룹 71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B45AC7E-4C9A-4EB2-AF70-67C95BF1AE22}"/>
              </a:ext>
            </a:extLst>
          </p:cNvPr>
          <p:cNvGrpSpPr/>
          <p:nvPr/>
        </p:nvGrpSpPr>
        <p:grpSpPr>
          <a:xfrm>
            <a:off x="3509597" y="5203715"/>
            <a:ext cx="3177000" cy="1544838"/>
            <a:chOff x="3564751" y="5287207"/>
            <a:chExt cx="3177000" cy="15448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4CAEB6-F99D-4538-A0B6-30B58E3ED428}"/>
                </a:ext>
              </a:extLst>
            </p:cNvPr>
            <p:cNvSpPr txBox="1"/>
            <p:nvPr/>
          </p:nvSpPr>
          <p:spPr>
            <a:xfrm>
              <a:off x="5156061" y="5305134"/>
              <a:ext cx="15856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FT-06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회의용원형테이블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A-ø900*H750</a:t>
              </a:r>
            </a:p>
            <a:p>
              <a:r>
                <a:rPr lang="en-US" altLang="ko-KR" sz="1000" dirty="0">
                  <a:latin typeface="+mn-ea"/>
                </a:rPr>
                <a:t>        B-ø1200*H750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7BF8F0-F262-4DDC-B672-201E8697F3BE}"/>
                </a:ext>
              </a:extLst>
            </p:cNvPr>
            <p:cNvSpPr txBox="1"/>
            <p:nvPr/>
          </p:nvSpPr>
          <p:spPr>
            <a:xfrm>
              <a:off x="5156061" y="6431935"/>
              <a:ext cx="1505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(A) \</a:t>
              </a:r>
              <a:r>
                <a:rPr lang="ko-KR" altLang="en-US" sz="1000" dirty="0">
                  <a:latin typeface="+mn-ea"/>
                </a:rPr>
                <a:t>별도문의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   (B)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BB07DB57-4A93-4705-BBEB-8A3CD1CA8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1" r="9751"/>
            <a:stretch/>
          </p:blipFill>
          <p:spPr>
            <a:xfrm>
              <a:off x="3564751" y="5287207"/>
              <a:ext cx="1516353" cy="1431805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3B6DCF-B759-4632-A41F-50CDE7194FAB}"/>
              </a:ext>
            </a:extLst>
          </p:cNvPr>
          <p:cNvSpPr txBox="1"/>
          <p:nvPr/>
        </p:nvSpPr>
        <p:spPr>
          <a:xfrm>
            <a:off x="5303356" y="7270809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FT-08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원형테이블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ø1800*H700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94F16B-74E2-440A-82F0-1D2915AB1323}"/>
              </a:ext>
            </a:extLst>
          </p:cNvPr>
          <p:cNvSpPr txBox="1"/>
          <p:nvPr/>
        </p:nvSpPr>
        <p:spPr>
          <a:xfrm>
            <a:off x="5303356" y="839761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C6570C8C-535C-46FC-9348-69967CA1CA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27734" r="21137" b="28899"/>
          <a:stretch/>
        </p:blipFill>
        <p:spPr>
          <a:xfrm>
            <a:off x="3630751" y="7408421"/>
            <a:ext cx="1587967" cy="1118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A0D97-B697-8EE7-DF7E-7A9D17717559}"/>
              </a:ext>
            </a:extLst>
          </p:cNvPr>
          <p:cNvSpPr txBox="1"/>
          <p:nvPr/>
        </p:nvSpPr>
        <p:spPr>
          <a:xfrm>
            <a:off x="1988889" y="7270809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FT-07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원형테이블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ø1500*H700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3E334-FE56-2D61-B95C-53F1EB974A69}"/>
              </a:ext>
            </a:extLst>
          </p:cNvPr>
          <p:cNvSpPr txBox="1"/>
          <p:nvPr/>
        </p:nvSpPr>
        <p:spPr>
          <a:xfrm>
            <a:off x="1988889" y="839761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64001BF-8A29-220A-7C40-8AB8CB2E79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4" y="7528814"/>
            <a:ext cx="1526437" cy="8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61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60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01" y="732974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가스토치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54969" y="7329741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랜턴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7883" y="528835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바람막이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17038" y="5302587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스토브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7883" y="328788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고기집게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4969" y="125533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주전자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0571" y="1255332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코펠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97155" y="3283958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바베큐그릴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16753"/>
          <a:stretch/>
        </p:blipFill>
        <p:spPr>
          <a:xfrm>
            <a:off x="3620234" y="1214755"/>
            <a:ext cx="1343500" cy="143259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9" y="1293866"/>
            <a:ext cx="1528298" cy="1146781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12693"/>
          <a:stretch/>
        </p:blipFill>
        <p:spPr>
          <a:xfrm>
            <a:off x="340778" y="3283958"/>
            <a:ext cx="1437671" cy="1424666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" y="5417986"/>
            <a:ext cx="1605875" cy="120264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5" y="5373938"/>
            <a:ext cx="1437671" cy="1078253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r="16971"/>
          <a:stretch/>
        </p:blipFill>
        <p:spPr>
          <a:xfrm>
            <a:off x="331426" y="7339414"/>
            <a:ext cx="1394794" cy="1377309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25261"/>
          <a:stretch/>
        </p:blipFill>
        <p:spPr>
          <a:xfrm>
            <a:off x="3823186" y="7334800"/>
            <a:ext cx="896505" cy="1282734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86" y="3283958"/>
            <a:ext cx="1435620" cy="124710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73852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61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81050" y="7314828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에어풀장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79421" y="731835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에어풀장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3000*6000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9421" y="5301931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에어풀장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8000*8000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81050" y="5312645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에어풀장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10000*10000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3601" y="329594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식기건조망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1661" y="1264202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캠핑스토리지백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78269" y="1264202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랜턴거치대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22873" y="329202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설거지통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r="4201"/>
          <a:stretch/>
        </p:blipFill>
        <p:spPr>
          <a:xfrm>
            <a:off x="3638715" y="1410749"/>
            <a:ext cx="1414686" cy="117259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r="18843"/>
          <a:stretch/>
        </p:blipFill>
        <p:spPr>
          <a:xfrm>
            <a:off x="472022" y="3335948"/>
            <a:ext cx="1170056" cy="1367579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3288" r="20983"/>
          <a:stretch/>
        </p:blipFill>
        <p:spPr>
          <a:xfrm>
            <a:off x="3786352" y="3305402"/>
            <a:ext cx="1136924" cy="1401621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1" y="5377111"/>
            <a:ext cx="1561612" cy="1171209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85" y="5397628"/>
            <a:ext cx="1553237" cy="1164928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3" y="7407151"/>
            <a:ext cx="1552727" cy="1164545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85" y="7401511"/>
            <a:ext cx="1553237" cy="1163228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r="28471"/>
          <a:stretch/>
        </p:blipFill>
        <p:spPr>
          <a:xfrm>
            <a:off x="628455" y="1312092"/>
            <a:ext cx="802080" cy="140584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3898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62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92201" y="7314828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손전등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60723" y="731169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예초기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0723" y="5284390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은박돗자리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92201" y="5301761"/>
            <a:ext cx="861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물총</a:t>
            </a:r>
            <a:r>
              <a:rPr lang="en-US" altLang="ko-KR" sz="1000" dirty="0">
                <a:latin typeface="+mn-ea"/>
              </a:rPr>
              <a:t> 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8114" y="3293613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썬베드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2988" y="1255847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튜브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8590" y="125584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고무보트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97386" y="328969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CL-33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에어펌프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endParaRPr lang="ko-KR" altLang="en-US" sz="1000" spc="-150" dirty="0">
              <a:latin typeface="+mn-ea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3228"/>
          <a:stretch/>
        </p:blipFill>
        <p:spPr>
          <a:xfrm>
            <a:off x="3661395" y="1268710"/>
            <a:ext cx="1338147" cy="138476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r="10553"/>
          <a:stretch/>
        </p:blipFill>
        <p:spPr>
          <a:xfrm>
            <a:off x="277686" y="3213069"/>
            <a:ext cx="1557348" cy="1532430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3453"/>
          <a:stretch/>
        </p:blipFill>
        <p:spPr>
          <a:xfrm>
            <a:off x="289932" y="5301761"/>
            <a:ext cx="1455213" cy="1186059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69" y="3424412"/>
            <a:ext cx="1532993" cy="113974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r="19378"/>
          <a:stretch/>
        </p:blipFill>
        <p:spPr>
          <a:xfrm>
            <a:off x="398313" y="1198830"/>
            <a:ext cx="1346832" cy="1544660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28" y="5472898"/>
            <a:ext cx="1424809" cy="884364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6" y="7423382"/>
            <a:ext cx="1467459" cy="1141357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3867"/>
          <a:stretch/>
        </p:blipFill>
        <p:spPr>
          <a:xfrm>
            <a:off x="3568634" y="7369212"/>
            <a:ext cx="1498052" cy="122009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3782" y="238746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34652" y="237603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2058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53799" y="4427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4133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53799" y="6442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2058" y="842317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7275" y="841777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934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71412" y="1286246"/>
            <a:ext cx="1585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파라솔원형테이블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우드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ø850*H710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71412" y="2413047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2931" r="19111" b="4357"/>
          <a:stretch/>
        </p:blipFill>
        <p:spPr>
          <a:xfrm>
            <a:off x="331007" y="1192727"/>
            <a:ext cx="1391495" cy="1579865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3629378" y="1298563"/>
            <a:ext cx="3097993" cy="1413039"/>
            <a:chOff x="382017" y="1151241"/>
            <a:chExt cx="3097993" cy="1413039"/>
          </a:xfrm>
        </p:grpSpPr>
        <p:sp>
          <p:nvSpPr>
            <p:cNvPr id="35" name="TextBox 34"/>
            <p:cNvSpPr txBox="1"/>
            <p:nvPr/>
          </p:nvSpPr>
          <p:spPr>
            <a:xfrm>
              <a:off x="1894320" y="1151241"/>
              <a:ext cx="15856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FT-11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파라솔원형테이블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플라스틱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ø810*H730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94320" y="227804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1" r="15367"/>
            <a:stretch/>
          </p:blipFill>
          <p:spPr>
            <a:xfrm>
              <a:off x="382017" y="1151241"/>
              <a:ext cx="1315087" cy="1413039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3703768" y="3151544"/>
            <a:ext cx="2796837" cy="1604616"/>
            <a:chOff x="426693" y="1041758"/>
            <a:chExt cx="2796837" cy="1604616"/>
          </a:xfrm>
        </p:grpSpPr>
        <p:sp>
          <p:nvSpPr>
            <p:cNvPr id="39" name="TextBox 38"/>
            <p:cNvSpPr txBox="1"/>
            <p:nvPr/>
          </p:nvSpPr>
          <p:spPr>
            <a:xfrm>
              <a:off x="1894320" y="1151241"/>
              <a:ext cx="13292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FT-13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하이테이블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강화플라스틱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ø600*H1100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94320" y="2278042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7" t="4357" r="28471" b="6140"/>
            <a:stretch/>
          </p:blipFill>
          <p:spPr>
            <a:xfrm>
              <a:off x="426693" y="1041758"/>
              <a:ext cx="1093184" cy="1604616"/>
            </a:xfrm>
            <a:prstGeom prst="rect">
              <a:avLst/>
            </a:prstGeom>
          </p:spPr>
        </p:pic>
      </p:grpSp>
      <p:grpSp>
        <p:nvGrpSpPr>
          <p:cNvPr id="42" name="그룹 41"/>
          <p:cNvGrpSpPr/>
          <p:nvPr/>
        </p:nvGrpSpPr>
        <p:grpSpPr>
          <a:xfrm>
            <a:off x="376603" y="3118545"/>
            <a:ext cx="2804096" cy="1670614"/>
            <a:chOff x="393615" y="7291139"/>
            <a:chExt cx="2804096" cy="1670614"/>
          </a:xfrm>
        </p:grpSpPr>
        <p:sp>
          <p:nvSpPr>
            <p:cNvPr id="43" name="TextBox 42"/>
            <p:cNvSpPr txBox="1"/>
            <p:nvPr/>
          </p:nvSpPr>
          <p:spPr>
            <a:xfrm>
              <a:off x="1898958" y="7434842"/>
              <a:ext cx="12618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FT-12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하이테이블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유리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ø600*H1100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98958" y="8561643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9" t="2548" r="27669" b="4516"/>
            <a:stretch/>
          </p:blipFill>
          <p:spPr>
            <a:xfrm>
              <a:off x="393615" y="7291139"/>
              <a:ext cx="1096094" cy="1670614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1864966" y="532164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하이테이블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우드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ø600*H980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64966" y="644844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3456285" y="5321647"/>
            <a:ext cx="3271086" cy="1526911"/>
            <a:chOff x="3480974" y="7434842"/>
            <a:chExt cx="3271086" cy="1526911"/>
          </a:xfrm>
        </p:grpSpPr>
        <p:sp>
          <p:nvSpPr>
            <p:cNvPr id="50" name="TextBox 49"/>
            <p:cNvSpPr txBox="1"/>
            <p:nvPr/>
          </p:nvSpPr>
          <p:spPr>
            <a:xfrm>
              <a:off x="5147133" y="7434842"/>
              <a:ext cx="160492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FT-15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듀라테이블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A-1830*750*H730</a:t>
              </a:r>
            </a:p>
            <a:p>
              <a:r>
                <a:rPr lang="en-US" altLang="ko-KR" sz="1000" dirty="0">
                  <a:latin typeface="+mn-ea"/>
                </a:rPr>
                <a:t>        B-1200*600*H730</a:t>
              </a:r>
              <a:endParaRPr lang="ko-KR" altLang="en-US" sz="1000" dirty="0">
                <a:latin typeface="+mn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47133" y="8561643"/>
              <a:ext cx="1505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(A) \</a:t>
              </a:r>
              <a:r>
                <a:rPr lang="ko-KR" altLang="en-US" sz="1000" dirty="0">
                  <a:latin typeface="+mn-ea"/>
                </a:rPr>
                <a:t>별도문의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   (B)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974" y="7435340"/>
              <a:ext cx="1703076" cy="1276687"/>
            </a:xfrm>
            <a:prstGeom prst="rect">
              <a:avLst/>
            </a:prstGeom>
          </p:spPr>
        </p:pic>
      </p:grp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r="21491"/>
          <a:stretch/>
        </p:blipFill>
        <p:spPr>
          <a:xfrm>
            <a:off x="376603" y="5256063"/>
            <a:ext cx="1107408" cy="1552655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72" name="그룹 71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74" name="그림 73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5" name="그림 7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A9E2098-0FF8-4B92-82A8-FDA747530506}"/>
              </a:ext>
            </a:extLst>
          </p:cNvPr>
          <p:cNvGrpSpPr/>
          <p:nvPr/>
        </p:nvGrpSpPr>
        <p:grpSpPr>
          <a:xfrm>
            <a:off x="1881946" y="7366626"/>
            <a:ext cx="1396536" cy="1232606"/>
            <a:chOff x="5147133" y="7434842"/>
            <a:chExt cx="1396536" cy="123260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31C8844-20BE-4711-BE9E-5250CC66DD82}"/>
                </a:ext>
              </a:extLst>
            </p:cNvPr>
            <p:cNvSpPr txBox="1"/>
            <p:nvPr/>
          </p:nvSpPr>
          <p:spPr>
            <a:xfrm>
              <a:off x="5147133" y="7434842"/>
              <a:ext cx="1396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듀라테이블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860*860*H740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CD8D946-0931-4D81-BC2E-50324E436754}"/>
                </a:ext>
              </a:extLst>
            </p:cNvPr>
            <p:cNvSpPr txBox="1"/>
            <p:nvPr/>
          </p:nvSpPr>
          <p:spPr>
            <a:xfrm>
              <a:off x="5157053" y="8267338"/>
              <a:ext cx="1298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  <a:endParaRPr lang="en-US" altLang="ko-KR" sz="1000" dirty="0">
                <a:latin typeface="+mn-ea"/>
              </a:endParaRPr>
            </a:p>
            <a:p>
              <a:r>
                <a:rPr lang="en-US" altLang="ko-KR" sz="1000" dirty="0">
                  <a:latin typeface="+mn-ea"/>
                </a:rPr>
                <a:t>           </a:t>
              </a:r>
              <a:endParaRPr lang="ko-KR" altLang="en-US" sz="1000" dirty="0">
                <a:latin typeface="+mn-ea"/>
              </a:endParaRPr>
            </a:p>
          </p:txBody>
        </p:sp>
      </p:grpSp>
      <p:pic>
        <p:nvPicPr>
          <p:cNvPr id="3" name="그림 2" descr="가구, 테이블, 작업대이(가) 표시된 사진&#10;&#10;자동 생성된 설명">
            <a:extLst>
              <a:ext uri="{FF2B5EF4-FFF2-40B4-BE49-F238E27FC236}">
                <a16:creationId xmlns:a16="http://schemas.microsoft.com/office/drawing/2014/main" id="{999AEA7E-8078-4AF0-AF1A-A2A8E0F4E1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" y="7440510"/>
            <a:ext cx="1236686" cy="102152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8621BD8-5D7A-423C-848D-CE2D7490EC65}"/>
              </a:ext>
            </a:extLst>
          </p:cNvPr>
          <p:cNvSpPr txBox="1"/>
          <p:nvPr/>
        </p:nvSpPr>
        <p:spPr>
          <a:xfrm>
            <a:off x="5138308" y="7293466"/>
            <a:ext cx="16321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FT-16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절탁자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A-1800*600*H760</a:t>
            </a:r>
          </a:p>
          <a:p>
            <a:r>
              <a:rPr lang="en-US" altLang="ko-KR" sz="1000" dirty="0">
                <a:latin typeface="+mn-ea"/>
              </a:rPr>
              <a:t>        B-1200*600*H760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72E58B-8C93-4995-AA7E-9C8619036227}"/>
              </a:ext>
            </a:extLst>
          </p:cNvPr>
          <p:cNvSpPr txBox="1"/>
          <p:nvPr/>
        </p:nvSpPr>
        <p:spPr>
          <a:xfrm>
            <a:off x="5138308" y="8420267"/>
            <a:ext cx="15648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(A,B)\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F6CD24B6-93DF-4792-9E74-E7FCE97CA42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8280" r="7611" b="6140"/>
          <a:stretch/>
        </p:blipFill>
        <p:spPr>
          <a:xfrm>
            <a:off x="3529957" y="7406454"/>
            <a:ext cx="1559954" cy="11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92977" y="3272897"/>
            <a:ext cx="1534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멀바우테이블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A-900*900*H720</a:t>
            </a:r>
          </a:p>
          <a:p>
            <a:r>
              <a:rPr lang="en-US" altLang="ko-KR" sz="1000" dirty="0">
                <a:latin typeface="+mn-ea"/>
              </a:rPr>
              <a:t>        B-600*600*H720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92977" y="4399698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(A)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(B)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r="9276"/>
          <a:stretch/>
        </p:blipFill>
        <p:spPr>
          <a:xfrm>
            <a:off x="3561303" y="3277899"/>
            <a:ext cx="1550740" cy="14083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98076" y="3272897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회의용테이블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1800*900*H720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8076" y="439969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7210" r="5269" b="6497"/>
          <a:stretch/>
        </p:blipFill>
        <p:spPr>
          <a:xfrm>
            <a:off x="247504" y="3380637"/>
            <a:ext cx="1586598" cy="113933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06297" y="5308559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세미나테이블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1800*600*H745</a:t>
            </a:r>
            <a:endParaRPr lang="ko-KR" altLang="en-US" sz="1000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06297" y="64353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99184" y="5308559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쇼파테이블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1500*600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99184" y="643536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4" y="5398980"/>
            <a:ext cx="1585690" cy="1184631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8462"/>
          <a:stretch/>
        </p:blipFill>
        <p:spPr>
          <a:xfrm>
            <a:off x="3526772" y="5440102"/>
            <a:ext cx="1626691" cy="9952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59744" y="7322617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FT-23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좌상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1200*750*H280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59744" y="844941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98076" y="732261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FT-22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유리쇼파테이블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1200*600*H485</a:t>
            </a:r>
            <a:endParaRPr lang="ko-KR" altLang="en-US" sz="1000" dirty="0"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98076" y="8449418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8" y="7343001"/>
            <a:ext cx="1626598" cy="122708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30" y="7372291"/>
            <a:ext cx="1627066" cy="12203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146848" y="1216579"/>
            <a:ext cx="16049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FT-17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포밍테이블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A-1800*900*H750</a:t>
            </a:r>
          </a:p>
          <a:p>
            <a:r>
              <a:rPr lang="en-US" altLang="ko-KR" sz="1000" dirty="0">
                <a:latin typeface="+mn-ea"/>
              </a:rPr>
              <a:t>        B-1500*900*H750</a:t>
            </a:r>
          </a:p>
          <a:p>
            <a:r>
              <a:rPr lang="en-US" altLang="ko-KR" sz="1000" dirty="0">
                <a:latin typeface="+mn-ea"/>
              </a:rPr>
              <a:t>        C-1200*900*H750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46848" y="234338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(A,B)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  (C)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1591" y="1264313"/>
            <a:ext cx="1467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200" b="1" dirty="0">
              <a:solidFill>
                <a:srgbClr val="0000FF"/>
              </a:solidFill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세미나테이블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        </a:t>
            </a:r>
            <a:r>
              <a:rPr lang="ko-KR" altLang="en-US" sz="1000" dirty="0">
                <a:latin typeface="+mn-ea"/>
              </a:rPr>
              <a:t>접이식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1500*600*H740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81591" y="239111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69" y="1454607"/>
            <a:ext cx="1588464" cy="918733"/>
          </a:xfrm>
          <a:prstGeom prst="rect">
            <a:avLst/>
          </a:prstGeom>
        </p:spPr>
      </p:pic>
      <p:grpSp>
        <p:nvGrpSpPr>
          <p:cNvPr id="63" name="그룹 62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69" name="그림 68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68" name="그림 6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  <p:pic>
        <p:nvPicPr>
          <p:cNvPr id="3" name="그림 2" descr="텍스트, 가구, 테이블, 작업대이(가) 표시된 사진&#10;&#10;자동 생성된 설명">
            <a:extLst>
              <a:ext uri="{FF2B5EF4-FFF2-40B4-BE49-F238E27FC236}">
                <a16:creationId xmlns:a16="http://schemas.microsoft.com/office/drawing/2014/main" id="{92E6DDD3-AB08-4159-93F6-3CED9A1641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" y="1482364"/>
            <a:ext cx="1467068" cy="9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4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30629" y="1007791"/>
            <a:ext cx="6596742" cy="7881593"/>
            <a:chOff x="130629" y="905568"/>
            <a:chExt cx="6596742" cy="7881593"/>
          </a:xfrm>
        </p:grpSpPr>
        <p:grpSp>
          <p:nvGrpSpPr>
            <p:cNvPr id="19" name="그룹 18"/>
            <p:cNvGrpSpPr/>
            <p:nvPr/>
          </p:nvGrpSpPr>
          <p:grpSpPr>
            <a:xfrm>
              <a:off x="130629" y="905568"/>
              <a:ext cx="6596742" cy="1861457"/>
              <a:chOff x="130629" y="4691743"/>
              <a:chExt cx="6596742" cy="1861457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130629" y="2912280"/>
              <a:ext cx="6596742" cy="1861457"/>
              <a:chOff x="130629" y="4691743"/>
              <a:chExt cx="6596742" cy="1861457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30629" y="4918992"/>
              <a:ext cx="6596742" cy="1861457"/>
              <a:chOff x="130629" y="4691743"/>
              <a:chExt cx="6596742" cy="18614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30629" y="6925704"/>
              <a:ext cx="6596742" cy="1861457"/>
              <a:chOff x="130629" y="4691743"/>
              <a:chExt cx="6596742" cy="1861457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30629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3429000" y="4691743"/>
                <a:ext cx="3298371" cy="1861457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CE1-A043-49A6-891B-3407FF503328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pSp>
        <p:nvGrpSpPr>
          <p:cNvPr id="57" name="그룹 56"/>
          <p:cNvGrpSpPr/>
          <p:nvPr/>
        </p:nvGrpSpPr>
        <p:grpSpPr>
          <a:xfrm>
            <a:off x="317466" y="3329773"/>
            <a:ext cx="2909425" cy="1373022"/>
            <a:chOff x="314105" y="7486315"/>
            <a:chExt cx="2909425" cy="1373022"/>
          </a:xfrm>
        </p:grpSpPr>
        <p:sp>
          <p:nvSpPr>
            <p:cNvPr id="58" name="TextBox 57"/>
            <p:cNvSpPr txBox="1"/>
            <p:nvPr/>
          </p:nvSpPr>
          <p:spPr>
            <a:xfrm>
              <a:off x="1894320" y="7486315"/>
              <a:ext cx="13292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n-ea"/>
                </a:rPr>
                <a:t>FT-26</a:t>
              </a:r>
            </a:p>
            <a:p>
              <a:r>
                <a:rPr lang="ko-KR" altLang="en-US" sz="1000" dirty="0">
                  <a:latin typeface="+mn-ea"/>
                </a:rPr>
                <a:t>품명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 err="1">
                  <a:latin typeface="+mn-ea"/>
                </a:rPr>
                <a:t>곤색테이블보</a:t>
              </a:r>
              <a:endParaRPr lang="en-US" altLang="ko-KR" sz="1000" dirty="0">
                <a:latin typeface="+mn-ea"/>
              </a:endParaRPr>
            </a:p>
            <a:p>
              <a:r>
                <a:rPr lang="ko-KR" altLang="en-US" sz="1000" dirty="0">
                  <a:latin typeface="+mn-ea"/>
                </a:rPr>
                <a:t>특징 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ko-KR" altLang="en-US" sz="1000" dirty="0">
                  <a:latin typeface="+mn-ea"/>
                </a:rPr>
                <a:t>저지원단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94320" y="8613116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임대가 </a:t>
              </a:r>
              <a:r>
                <a:rPr lang="en-US" altLang="ko-KR" sz="1000" dirty="0">
                  <a:latin typeface="+mn-ea"/>
                </a:rPr>
                <a:t>: \</a:t>
              </a:r>
              <a:r>
                <a:rPr lang="ko-KR" altLang="en-US" sz="1000" dirty="0">
                  <a:latin typeface="+mn-ea"/>
                </a:rPr>
                <a:t>별도문의</a:t>
              </a:r>
            </a:p>
          </p:txBody>
        </p:sp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05" y="7554544"/>
              <a:ext cx="1539132" cy="1154349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5162604" y="3329773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FT-27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갈색테이블보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저지원단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62604" y="445657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5" y="3424899"/>
            <a:ext cx="1501072" cy="112745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162604" y="529405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FT-29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구름레이스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2604" y="6420855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68" y="5414412"/>
            <a:ext cx="1564637" cy="117176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900389" y="5301033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FT-28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스커트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900389" y="642783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11489" r="5471"/>
          <a:stretch/>
        </p:blipFill>
        <p:spPr>
          <a:xfrm>
            <a:off x="231097" y="5447172"/>
            <a:ext cx="1605777" cy="120056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888275" y="7316139"/>
            <a:ext cx="135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FT-30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T/C(</a:t>
            </a:r>
            <a:r>
              <a:rPr lang="ko-KR" altLang="en-US" sz="1000" dirty="0">
                <a:latin typeface="+mn-ea"/>
              </a:rPr>
              <a:t>색상다양</a:t>
            </a:r>
            <a:r>
              <a:rPr lang="en-US" altLang="ko-KR" sz="1000" dirty="0">
                <a:latin typeface="+mn-ea"/>
              </a:rPr>
              <a:t>)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88275" y="844294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54134" y="7324469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FT-31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테이블보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 err="1">
                <a:latin typeface="+mn-ea"/>
              </a:rPr>
              <a:t>비닐보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154134" y="8451270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0" y="7414814"/>
            <a:ext cx="1591388" cy="1188915"/>
          </a:xfrm>
          <a:prstGeom prst="rect">
            <a:avLst/>
          </a:prstGeom>
        </p:spPr>
      </p:pic>
      <p:pic>
        <p:nvPicPr>
          <p:cNvPr id="75" name="그림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82" y="7391217"/>
            <a:ext cx="1591388" cy="1183163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176504" y="1250998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FT-25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퍼즐책상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좌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우</a:t>
            </a:r>
            <a:r>
              <a:rPr lang="en-US" altLang="ko-KR" sz="1000" dirty="0">
                <a:latin typeface="+mn-ea"/>
              </a:rPr>
              <a:t>)</a:t>
            </a: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1400*1200*H720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176504" y="2377799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06813" y="1262522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+mn-ea"/>
              </a:rPr>
              <a:t>FT-24</a:t>
            </a:r>
          </a:p>
          <a:p>
            <a:r>
              <a:rPr lang="ko-KR" altLang="en-US" sz="1000" dirty="0">
                <a:latin typeface="+mn-ea"/>
              </a:rPr>
              <a:t>품명 </a:t>
            </a:r>
            <a:r>
              <a:rPr lang="en-US" altLang="ko-KR" sz="1000" dirty="0">
                <a:latin typeface="+mn-ea"/>
              </a:rPr>
              <a:t>: </a:t>
            </a:r>
            <a:r>
              <a:rPr lang="ko-KR" altLang="en-US" sz="1000" dirty="0">
                <a:latin typeface="+mn-ea"/>
              </a:rPr>
              <a:t>사무용책상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특징 </a:t>
            </a:r>
            <a:r>
              <a:rPr lang="en-US" altLang="ko-KR" sz="1000" dirty="0">
                <a:latin typeface="+mn-ea"/>
              </a:rPr>
              <a:t>: 1200*700*H720</a:t>
            </a:r>
            <a:endParaRPr lang="ko-KR" altLang="en-US" sz="1000" dirty="0">
              <a:latin typeface="+mn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906813" y="238932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임대가 </a:t>
            </a:r>
            <a:r>
              <a:rPr lang="en-US" altLang="ko-KR" sz="1000" dirty="0">
                <a:latin typeface="+mn-ea"/>
              </a:rPr>
              <a:t>: \</a:t>
            </a:r>
            <a:r>
              <a:rPr lang="ko-KR" altLang="en-US" sz="1000" dirty="0">
                <a:latin typeface="+mn-ea"/>
              </a:rPr>
              <a:t>별도문의</a:t>
            </a: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t="3823" r="10494" b="7068"/>
          <a:stretch/>
        </p:blipFill>
        <p:spPr>
          <a:xfrm>
            <a:off x="250276" y="1262521"/>
            <a:ext cx="1586598" cy="1303715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5769" r="5558" b="7581"/>
          <a:stretch/>
        </p:blipFill>
        <p:spPr>
          <a:xfrm>
            <a:off x="3543504" y="1332516"/>
            <a:ext cx="1550740" cy="1108323"/>
          </a:xfrm>
          <a:prstGeom prst="rect">
            <a:avLst/>
          </a:prstGeom>
        </p:spPr>
      </p:pic>
      <p:grpSp>
        <p:nvGrpSpPr>
          <p:cNvPr id="56" name="그룹 55"/>
          <p:cNvGrpSpPr/>
          <p:nvPr/>
        </p:nvGrpSpPr>
        <p:grpSpPr>
          <a:xfrm>
            <a:off x="79022" y="0"/>
            <a:ext cx="6778978" cy="921710"/>
            <a:chOff x="79022" y="97210"/>
            <a:chExt cx="6778978" cy="921710"/>
          </a:xfrm>
        </p:grpSpPr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r="1747" b="87410"/>
            <a:stretch/>
          </p:blipFill>
          <p:spPr>
            <a:xfrm>
              <a:off x="2494844" y="97210"/>
              <a:ext cx="4363156" cy="58641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130629" y="703449"/>
              <a:ext cx="6596742" cy="315471"/>
            </a:xfrm>
            <a:prstGeom prst="rect">
              <a:avLst/>
            </a:prstGeom>
            <a:solidFill>
              <a:srgbClr val="6D6D6D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www.krsmall.com  /  krs@krsmall.com  /  051-782-0001  /  FAX 051-231-0040</a:t>
              </a:r>
              <a:endParaRPr lang="ko-KR" altLang="en-US" sz="1400" dirty="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  <p:grpSp>
          <p:nvGrpSpPr>
            <p:cNvPr id="84" name="그룹 83"/>
            <p:cNvGrpSpPr/>
            <p:nvPr/>
          </p:nvGrpSpPr>
          <p:grpSpPr>
            <a:xfrm>
              <a:off x="79022" y="263762"/>
              <a:ext cx="6680199" cy="419457"/>
              <a:chOff x="79022" y="263762"/>
              <a:chExt cx="6680199" cy="419457"/>
            </a:xfrm>
          </p:grpSpPr>
          <p:grpSp>
            <p:nvGrpSpPr>
              <p:cNvPr id="85" name="그룹 84"/>
              <p:cNvGrpSpPr/>
              <p:nvPr/>
            </p:nvGrpSpPr>
            <p:grpSpPr>
              <a:xfrm>
                <a:off x="4309934" y="288638"/>
                <a:ext cx="2449287" cy="361627"/>
                <a:chOff x="-6019801" y="5453743"/>
                <a:chExt cx="9363497" cy="1382485"/>
              </a:xfrm>
            </p:grpSpPr>
            <p:pic>
              <p:nvPicPr>
                <p:cNvPr id="87" name="그림 86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9" t="50280" r="1109" b="5620"/>
                <a:stretch/>
              </p:blipFill>
              <p:spPr>
                <a:xfrm>
                  <a:off x="-2545566" y="5453743"/>
                  <a:ext cx="5889262" cy="1382485"/>
                </a:xfrm>
                <a:prstGeom prst="rect">
                  <a:avLst/>
                </a:prstGeom>
              </p:spPr>
            </p:pic>
            <p:pic>
              <p:nvPicPr>
                <p:cNvPr id="88" name="그림 87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1" t="5455" r="53492" b="50564"/>
                <a:stretch/>
              </p:blipFill>
              <p:spPr>
                <a:xfrm>
                  <a:off x="-6019801" y="5457499"/>
                  <a:ext cx="3484424" cy="1378729"/>
                </a:xfrm>
                <a:prstGeom prst="rect">
                  <a:avLst/>
                </a:prstGeom>
              </p:spPr>
            </p:pic>
          </p:grpSp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" r="4499"/>
              <a:stretch/>
            </p:blipFill>
            <p:spPr>
              <a:xfrm>
                <a:off x="79022" y="263762"/>
                <a:ext cx="3838222" cy="4194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7140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7194</TotalTime>
  <Words>7146</Words>
  <Application>Microsoft Office PowerPoint</Application>
  <PresentationFormat>화면 슬라이드 쇼(4:3)</PresentationFormat>
  <Paragraphs>2190</Paragraphs>
  <Slides>62</Slides>
  <Notes>61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8" baseType="lpstr">
      <vt:lpstr>Adobe 고딕 Std B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한국종합렌탈(주)</dc:creator>
  <cp:lastModifiedBy>8000king2@gmail.com</cp:lastModifiedBy>
  <cp:revision>323</cp:revision>
  <cp:lastPrinted>2018-12-14T09:39:59Z</cp:lastPrinted>
  <dcterms:created xsi:type="dcterms:W3CDTF">2018-06-20T08:49:17Z</dcterms:created>
  <dcterms:modified xsi:type="dcterms:W3CDTF">2023-09-13T05:52:09Z</dcterms:modified>
</cp:coreProperties>
</file>